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65" r:id="rId3"/>
    <p:sldId id="266" r:id="rId4"/>
    <p:sldId id="271" r:id="rId5"/>
    <p:sldId id="260" r:id="rId6"/>
    <p:sldId id="268" r:id="rId7"/>
    <p:sldId id="261" r:id="rId8"/>
    <p:sldId id="273" r:id="rId9"/>
    <p:sldId id="267" r:id="rId10"/>
    <p:sldId id="262" r:id="rId11"/>
    <p:sldId id="269" r:id="rId12"/>
    <p:sldId id="264" r:id="rId13"/>
    <p:sldId id="263" r:id="rId14"/>
    <p:sldId id="272" r:id="rId15"/>
    <p:sldId id="270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6AADF3-47B1-422E-A535-FFB1D8673B85}" v="8" dt="2024-01-18T09:13:46.8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372" autoAdjust="0"/>
  </p:normalViewPr>
  <p:slideViewPr>
    <p:cSldViewPr snapToGrid="0">
      <p:cViewPr varScale="1">
        <p:scale>
          <a:sx n="62" d="100"/>
          <a:sy n="62" d="100"/>
        </p:scale>
        <p:origin x="82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AINO Andrea" userId="0c945b25-bd36-446c-b688-0c0cf3817131" providerId="ADAL" clId="{F0964E51-087F-4730-A375-AB8C98B4BE9B}"/>
    <pc:docChg chg="undo custSel modSld">
      <pc:chgData name="STAINO Andrea" userId="0c945b25-bd36-446c-b688-0c0cf3817131" providerId="ADAL" clId="{F0964E51-087F-4730-A375-AB8C98B4BE9B}" dt="2022-01-09T13:59:25.002" v="8"/>
      <pc:docMkLst>
        <pc:docMk/>
      </pc:docMkLst>
      <pc:sldChg chg="modSp mod">
        <pc:chgData name="STAINO Andrea" userId="0c945b25-bd36-446c-b688-0c0cf3817131" providerId="ADAL" clId="{F0964E51-087F-4730-A375-AB8C98B4BE9B}" dt="2022-01-09T13:59:25.002" v="8"/>
        <pc:sldMkLst>
          <pc:docMk/>
          <pc:sldMk cId="2352293361" sldId="256"/>
        </pc:sldMkLst>
        <pc:spChg chg="mod">
          <ac:chgData name="STAINO Andrea" userId="0c945b25-bd36-446c-b688-0c0cf3817131" providerId="ADAL" clId="{F0964E51-087F-4730-A375-AB8C98B4BE9B}" dt="2022-01-09T13:59:25.002" v="8"/>
          <ac:spMkLst>
            <pc:docMk/>
            <pc:sldMk cId="2352293361" sldId="256"/>
            <ac:spMk id="13" creationId="{340DB92E-DA25-46DB-963C-0EDF3D3D433F}"/>
          </ac:spMkLst>
        </pc:spChg>
      </pc:sldChg>
    </pc:docChg>
  </pc:docChgLst>
  <pc:docChgLst>
    <pc:chgData name="STAINO Andrea" userId="0c945b25-bd36-446c-b688-0c0cf3817131" providerId="ADAL" clId="{3AB4A23C-2CD5-4634-8F73-7E851DDF2FBD}"/>
    <pc:docChg chg="undo redo custSel addSld delSld modSld sldOrd">
      <pc:chgData name="STAINO Andrea" userId="0c945b25-bd36-446c-b688-0c0cf3817131" providerId="ADAL" clId="{3AB4A23C-2CD5-4634-8F73-7E851DDF2FBD}" dt="2022-02-04T08:26:07.689" v="8405"/>
      <pc:docMkLst>
        <pc:docMk/>
      </pc:docMkLst>
      <pc:sldChg chg="modSp mod">
        <pc:chgData name="STAINO Andrea" userId="0c945b25-bd36-446c-b688-0c0cf3817131" providerId="ADAL" clId="{3AB4A23C-2CD5-4634-8F73-7E851DDF2FBD}" dt="2022-01-09T14:05:25.808" v="117"/>
        <pc:sldMkLst>
          <pc:docMk/>
          <pc:sldMk cId="2352293361" sldId="256"/>
        </pc:sldMkLst>
        <pc:spChg chg="mod">
          <ac:chgData name="STAINO Andrea" userId="0c945b25-bd36-446c-b688-0c0cf3817131" providerId="ADAL" clId="{3AB4A23C-2CD5-4634-8F73-7E851DDF2FBD}" dt="2022-01-09T14:05:25.808" v="117"/>
          <ac:spMkLst>
            <pc:docMk/>
            <pc:sldMk cId="2352293361" sldId="256"/>
            <ac:spMk id="3" creationId="{C0EF9E45-F50E-4046-961B-B81BD52C30C4}"/>
          </ac:spMkLst>
        </pc:spChg>
        <pc:spChg chg="mod">
          <ac:chgData name="STAINO Andrea" userId="0c945b25-bd36-446c-b688-0c0cf3817131" providerId="ADAL" clId="{3AB4A23C-2CD5-4634-8F73-7E851DDF2FBD}" dt="2022-01-09T14:05:16.442" v="114" actId="20577"/>
          <ac:spMkLst>
            <pc:docMk/>
            <pc:sldMk cId="2352293361" sldId="256"/>
            <ac:spMk id="4" creationId="{4BA3F07A-501A-4901-9829-B3CB1C78FB95}"/>
          </ac:spMkLst>
        </pc:spChg>
        <pc:spChg chg="mod">
          <ac:chgData name="STAINO Andrea" userId="0c945b25-bd36-446c-b688-0c0cf3817131" providerId="ADAL" clId="{3AB4A23C-2CD5-4634-8F73-7E851DDF2FBD}" dt="2022-01-09T14:03:01.301" v="13" actId="20577"/>
          <ac:spMkLst>
            <pc:docMk/>
            <pc:sldMk cId="2352293361" sldId="256"/>
            <ac:spMk id="5" creationId="{DFEF64F4-9BE9-4007-ADF2-B9DDE7498729}"/>
          </ac:spMkLst>
        </pc:spChg>
      </pc:sldChg>
      <pc:sldChg chg="addSp delSp modSp mod">
        <pc:chgData name="STAINO Andrea" userId="0c945b25-bd36-446c-b688-0c0cf3817131" providerId="ADAL" clId="{3AB4A23C-2CD5-4634-8F73-7E851DDF2FBD}" dt="2022-01-11T12:15:39.826" v="7466" actId="20577"/>
        <pc:sldMkLst>
          <pc:docMk/>
          <pc:sldMk cId="331102909" sldId="260"/>
        </pc:sldMkLst>
        <pc:spChg chg="mod">
          <ac:chgData name="STAINO Andrea" userId="0c945b25-bd36-446c-b688-0c0cf3817131" providerId="ADAL" clId="{3AB4A23C-2CD5-4634-8F73-7E851DDF2FBD}" dt="2022-01-09T14:10:58.851" v="166" actId="20577"/>
          <ac:spMkLst>
            <pc:docMk/>
            <pc:sldMk cId="331102909" sldId="260"/>
            <ac:spMk id="2" creationId="{97A6A55B-F1AC-4CA3-AB27-BC142C5E74CF}"/>
          </ac:spMkLst>
        </pc:spChg>
        <pc:spChg chg="add del mod">
          <ac:chgData name="STAINO Andrea" userId="0c945b25-bd36-446c-b688-0c0cf3817131" providerId="ADAL" clId="{3AB4A23C-2CD5-4634-8F73-7E851DDF2FBD}" dt="2022-01-10T11:56:42.115" v="2283"/>
          <ac:spMkLst>
            <pc:docMk/>
            <pc:sldMk cId="331102909" sldId="260"/>
            <ac:spMk id="8" creationId="{453F585D-D526-4671-B5A0-0275D920E168}"/>
          </ac:spMkLst>
        </pc:spChg>
        <pc:spChg chg="add mod">
          <ac:chgData name="STAINO Andrea" userId="0c945b25-bd36-446c-b688-0c0cf3817131" providerId="ADAL" clId="{3AB4A23C-2CD5-4634-8F73-7E851DDF2FBD}" dt="2022-01-10T11:56:40.336" v="2281" actId="1076"/>
          <ac:spMkLst>
            <pc:docMk/>
            <pc:sldMk cId="331102909" sldId="260"/>
            <ac:spMk id="9" creationId="{72D05C4B-C4DE-4961-88A7-22FE913EE818}"/>
          </ac:spMkLst>
        </pc:spChg>
        <pc:spChg chg="add del">
          <ac:chgData name="STAINO Andrea" userId="0c945b25-bd36-446c-b688-0c0cf3817131" providerId="ADAL" clId="{3AB4A23C-2CD5-4634-8F73-7E851DDF2FBD}" dt="2022-01-10T11:56:44.782" v="2285" actId="22"/>
          <ac:spMkLst>
            <pc:docMk/>
            <pc:sldMk cId="331102909" sldId="260"/>
            <ac:spMk id="11" creationId="{D335E924-0FE5-47A2-BCDE-44F57FB1E6FA}"/>
          </ac:spMkLst>
        </pc:spChg>
        <pc:spChg chg="add mod">
          <ac:chgData name="STAINO Andrea" userId="0c945b25-bd36-446c-b688-0c0cf3817131" providerId="ADAL" clId="{3AB4A23C-2CD5-4634-8F73-7E851DDF2FBD}" dt="2022-01-11T12:15:39.826" v="7466" actId="20577"/>
          <ac:spMkLst>
            <pc:docMk/>
            <pc:sldMk cId="331102909" sldId="260"/>
            <ac:spMk id="12" creationId="{552183CE-0AF3-4946-AECC-EEE32D69D659}"/>
          </ac:spMkLst>
        </pc:spChg>
        <pc:spChg chg="del mod">
          <ac:chgData name="STAINO Andrea" userId="0c945b25-bd36-446c-b688-0c0cf3817131" providerId="ADAL" clId="{3AB4A23C-2CD5-4634-8F73-7E851DDF2FBD}" dt="2022-01-10T11:56:06.917" v="2272" actId="478"/>
          <ac:spMkLst>
            <pc:docMk/>
            <pc:sldMk cId="331102909" sldId="260"/>
            <ac:spMk id="13" creationId="{9EDA588E-7D44-46F1-8D4C-5FD3DB7D0915}"/>
          </ac:spMkLst>
        </pc:spChg>
        <pc:spChg chg="mod">
          <ac:chgData name="STAINO Andrea" userId="0c945b25-bd36-446c-b688-0c0cf3817131" providerId="ADAL" clId="{3AB4A23C-2CD5-4634-8F73-7E851DDF2FBD}" dt="2022-01-09T14:06:08.790" v="120" actId="20577"/>
          <ac:spMkLst>
            <pc:docMk/>
            <pc:sldMk cId="331102909" sldId="260"/>
            <ac:spMk id="14" creationId="{D4F5B950-A7E0-46ED-A0D1-F0824A7E772D}"/>
          </ac:spMkLst>
        </pc:spChg>
        <pc:spChg chg="mod">
          <ac:chgData name="STAINO Andrea" userId="0c945b25-bd36-446c-b688-0c0cf3817131" providerId="ADAL" clId="{3AB4A23C-2CD5-4634-8F73-7E851DDF2FBD}" dt="2022-01-09T14:04:50.744" v="102" actId="6549"/>
          <ac:spMkLst>
            <pc:docMk/>
            <pc:sldMk cId="331102909" sldId="260"/>
            <ac:spMk id="15" creationId="{FAAC5FDA-507F-4065-A047-FB8C01997CD6}"/>
          </ac:spMkLst>
        </pc:spChg>
      </pc:sldChg>
      <pc:sldChg chg="addSp delSp modSp add mod">
        <pc:chgData name="STAINO Andrea" userId="0c945b25-bd36-446c-b688-0c0cf3817131" providerId="ADAL" clId="{3AB4A23C-2CD5-4634-8F73-7E851DDF2FBD}" dt="2022-01-11T12:30:10.724" v="7467" actId="20577"/>
        <pc:sldMkLst>
          <pc:docMk/>
          <pc:sldMk cId="2970079848" sldId="261"/>
        </pc:sldMkLst>
        <pc:spChg chg="mod">
          <ac:chgData name="STAINO Andrea" userId="0c945b25-bd36-446c-b688-0c0cf3817131" providerId="ADAL" clId="{3AB4A23C-2CD5-4634-8F73-7E851DDF2FBD}" dt="2022-01-09T14:13:09.428" v="181" actId="20577"/>
          <ac:spMkLst>
            <pc:docMk/>
            <pc:sldMk cId="2970079848" sldId="261"/>
            <ac:spMk id="2" creationId="{97A6A55B-F1AC-4CA3-AB27-BC142C5E74CF}"/>
          </ac:spMkLst>
        </pc:spChg>
        <pc:spChg chg="add del">
          <ac:chgData name="STAINO Andrea" userId="0c945b25-bd36-446c-b688-0c0cf3817131" providerId="ADAL" clId="{3AB4A23C-2CD5-4634-8F73-7E851DDF2FBD}" dt="2022-01-10T09:40:36.410" v="1166" actId="22"/>
          <ac:spMkLst>
            <pc:docMk/>
            <pc:sldMk cId="2970079848" sldId="261"/>
            <ac:spMk id="9" creationId="{1317E927-9CF6-447A-B650-70CF343E15BA}"/>
          </ac:spMkLst>
        </pc:spChg>
        <pc:spChg chg="add mod">
          <ac:chgData name="STAINO Andrea" userId="0c945b25-bd36-446c-b688-0c0cf3817131" providerId="ADAL" clId="{3AB4A23C-2CD5-4634-8F73-7E851DDF2FBD}" dt="2022-01-10T10:15:46.159" v="1667" actId="1076"/>
          <ac:spMkLst>
            <pc:docMk/>
            <pc:sldMk cId="2970079848" sldId="261"/>
            <ac:spMk id="10" creationId="{AB4E2A5A-E80F-4953-8764-0F6F6BAAB0B0}"/>
          </ac:spMkLst>
        </pc:spChg>
        <pc:spChg chg="add mod">
          <ac:chgData name="STAINO Andrea" userId="0c945b25-bd36-446c-b688-0c0cf3817131" providerId="ADAL" clId="{3AB4A23C-2CD5-4634-8F73-7E851DDF2FBD}" dt="2022-01-11T12:30:10.724" v="7467" actId="20577"/>
          <ac:spMkLst>
            <pc:docMk/>
            <pc:sldMk cId="2970079848" sldId="261"/>
            <ac:spMk id="11" creationId="{1DEAF6FC-4D7B-4023-827C-83C950E0FE08}"/>
          </ac:spMkLst>
        </pc:spChg>
        <pc:spChg chg="del mod">
          <ac:chgData name="STAINO Andrea" userId="0c945b25-bd36-446c-b688-0c0cf3817131" providerId="ADAL" clId="{3AB4A23C-2CD5-4634-8F73-7E851DDF2FBD}" dt="2022-01-10T09:37:58.939" v="1162" actId="478"/>
          <ac:spMkLst>
            <pc:docMk/>
            <pc:sldMk cId="2970079848" sldId="261"/>
            <ac:spMk id="13" creationId="{9EDA588E-7D44-46F1-8D4C-5FD3DB7D0915}"/>
          </ac:spMkLst>
        </pc:spChg>
        <pc:spChg chg="add mod">
          <ac:chgData name="STAINO Andrea" userId="0c945b25-bd36-446c-b688-0c0cf3817131" providerId="ADAL" clId="{3AB4A23C-2CD5-4634-8F73-7E851DDF2FBD}" dt="2022-01-10T10:22:41.609" v="1865" actId="20577"/>
          <ac:spMkLst>
            <pc:docMk/>
            <pc:sldMk cId="2970079848" sldId="261"/>
            <ac:spMk id="16" creationId="{7B020465-619D-4857-9C3F-AACE15E81352}"/>
          </ac:spMkLst>
        </pc:spChg>
        <pc:spChg chg="add mod">
          <ac:chgData name="STAINO Andrea" userId="0c945b25-bd36-446c-b688-0c0cf3817131" providerId="ADAL" clId="{3AB4A23C-2CD5-4634-8F73-7E851DDF2FBD}" dt="2022-01-10T10:16:19.041" v="1672" actId="14100"/>
          <ac:spMkLst>
            <pc:docMk/>
            <pc:sldMk cId="2970079848" sldId="261"/>
            <ac:spMk id="18" creationId="{D3AD838C-3074-4A14-9DE1-720B2CD8EC8D}"/>
          </ac:spMkLst>
        </pc:spChg>
        <pc:picChg chg="add mod">
          <ac:chgData name="STAINO Andrea" userId="0c945b25-bd36-446c-b688-0c0cf3817131" providerId="ADAL" clId="{3AB4A23C-2CD5-4634-8F73-7E851DDF2FBD}" dt="2022-01-10T10:16:14.049" v="1671" actId="1076"/>
          <ac:picMkLst>
            <pc:docMk/>
            <pc:sldMk cId="2970079848" sldId="261"/>
            <ac:picMk id="6" creationId="{6C48257B-0A14-472D-BA22-16DBF0C4C898}"/>
          </ac:picMkLst>
        </pc:picChg>
        <pc:picChg chg="add del mod">
          <ac:chgData name="STAINO Andrea" userId="0c945b25-bd36-446c-b688-0c0cf3817131" providerId="ADAL" clId="{3AB4A23C-2CD5-4634-8F73-7E851DDF2FBD}" dt="2022-01-10T10:03:33.870" v="1468" actId="478"/>
          <ac:picMkLst>
            <pc:docMk/>
            <pc:sldMk cId="2970079848" sldId="261"/>
            <ac:picMk id="1026" creationId="{EC3D95A1-A14C-431A-A78C-01328C8F0B8C}"/>
          </ac:picMkLst>
        </pc:picChg>
        <pc:picChg chg="add mod">
          <ac:chgData name="STAINO Andrea" userId="0c945b25-bd36-446c-b688-0c0cf3817131" providerId="ADAL" clId="{3AB4A23C-2CD5-4634-8F73-7E851DDF2FBD}" dt="2022-01-10T10:12:26.231" v="1608" actId="1076"/>
          <ac:picMkLst>
            <pc:docMk/>
            <pc:sldMk cId="2970079848" sldId="261"/>
            <ac:picMk id="1028" creationId="{7D5A5728-BD28-4C90-928A-0C55210C4FC4}"/>
          </ac:picMkLst>
        </pc:picChg>
      </pc:sldChg>
      <pc:sldChg chg="del">
        <pc:chgData name="STAINO Andrea" userId="0c945b25-bd36-446c-b688-0c0cf3817131" providerId="ADAL" clId="{3AB4A23C-2CD5-4634-8F73-7E851DDF2FBD}" dt="2022-01-09T14:03:16.041" v="14" actId="47"/>
        <pc:sldMkLst>
          <pc:docMk/>
          <pc:sldMk cId="3483851542" sldId="261"/>
        </pc:sldMkLst>
      </pc:sldChg>
      <pc:sldChg chg="del">
        <pc:chgData name="STAINO Andrea" userId="0c945b25-bd36-446c-b688-0c0cf3817131" providerId="ADAL" clId="{3AB4A23C-2CD5-4634-8F73-7E851DDF2FBD}" dt="2022-01-09T14:03:16.675" v="15" actId="47"/>
        <pc:sldMkLst>
          <pc:docMk/>
          <pc:sldMk cId="313144641" sldId="262"/>
        </pc:sldMkLst>
      </pc:sldChg>
      <pc:sldChg chg="addSp delSp modSp add mod modAnim">
        <pc:chgData name="STAINO Andrea" userId="0c945b25-bd36-446c-b688-0c0cf3817131" providerId="ADAL" clId="{3AB4A23C-2CD5-4634-8F73-7E851DDF2FBD}" dt="2022-01-11T12:31:35.826" v="7489" actId="20577"/>
        <pc:sldMkLst>
          <pc:docMk/>
          <pc:sldMk cId="515138899" sldId="262"/>
        </pc:sldMkLst>
        <pc:spChg chg="mod">
          <ac:chgData name="STAINO Andrea" userId="0c945b25-bd36-446c-b688-0c0cf3817131" providerId="ADAL" clId="{3AB4A23C-2CD5-4634-8F73-7E851DDF2FBD}" dt="2022-01-09T14:13:21.787" v="199" actId="20577"/>
          <ac:spMkLst>
            <pc:docMk/>
            <pc:sldMk cId="515138899" sldId="262"/>
            <ac:spMk id="2" creationId="{97A6A55B-F1AC-4CA3-AB27-BC142C5E74CF}"/>
          </ac:spMkLst>
        </pc:spChg>
        <pc:spChg chg="add mod">
          <ac:chgData name="STAINO Andrea" userId="0c945b25-bd36-446c-b688-0c0cf3817131" providerId="ADAL" clId="{3AB4A23C-2CD5-4634-8F73-7E851DDF2FBD}" dt="2022-01-11T12:31:35.826" v="7489" actId="20577"/>
          <ac:spMkLst>
            <pc:docMk/>
            <pc:sldMk cId="515138899" sldId="262"/>
            <ac:spMk id="8" creationId="{24787BD9-DBF3-4672-8DAF-5E590069B548}"/>
          </ac:spMkLst>
        </pc:spChg>
        <pc:spChg chg="del">
          <ac:chgData name="STAINO Andrea" userId="0c945b25-bd36-446c-b688-0c0cf3817131" providerId="ADAL" clId="{3AB4A23C-2CD5-4634-8F73-7E851DDF2FBD}" dt="2022-01-10T15:20:50.871" v="3468" actId="478"/>
          <ac:spMkLst>
            <pc:docMk/>
            <pc:sldMk cId="515138899" sldId="262"/>
            <ac:spMk id="13" creationId="{9EDA588E-7D44-46F1-8D4C-5FD3DB7D0915}"/>
          </ac:spMkLst>
        </pc:spChg>
      </pc:sldChg>
      <pc:sldChg chg="addSp delSp modSp add mod modAnim">
        <pc:chgData name="STAINO Andrea" userId="0c945b25-bd36-446c-b688-0c0cf3817131" providerId="ADAL" clId="{3AB4A23C-2CD5-4634-8F73-7E851DDF2FBD}" dt="2022-01-27T10:58:49.007" v="8266" actId="20577"/>
        <pc:sldMkLst>
          <pc:docMk/>
          <pc:sldMk cId="2889921177" sldId="263"/>
        </pc:sldMkLst>
        <pc:spChg chg="mod">
          <ac:chgData name="STAINO Andrea" userId="0c945b25-bd36-446c-b688-0c0cf3817131" providerId="ADAL" clId="{3AB4A23C-2CD5-4634-8F73-7E851DDF2FBD}" dt="2022-01-09T14:15:36.844" v="207" actId="20577"/>
          <ac:spMkLst>
            <pc:docMk/>
            <pc:sldMk cId="2889921177" sldId="263"/>
            <ac:spMk id="2" creationId="{97A6A55B-F1AC-4CA3-AB27-BC142C5E74CF}"/>
          </ac:spMkLst>
        </pc:spChg>
        <pc:spChg chg="add del">
          <ac:chgData name="STAINO Andrea" userId="0c945b25-bd36-446c-b688-0c0cf3817131" providerId="ADAL" clId="{3AB4A23C-2CD5-4634-8F73-7E851DDF2FBD}" dt="2022-01-10T15:55:44.184" v="3865" actId="478"/>
          <ac:spMkLst>
            <pc:docMk/>
            <pc:sldMk cId="2889921177" sldId="263"/>
            <ac:spMk id="8" creationId="{4EAFCC4F-1D91-4C46-8D64-C87B01F51EFC}"/>
          </ac:spMkLst>
        </pc:spChg>
        <pc:spChg chg="add del mod">
          <ac:chgData name="STAINO Andrea" userId="0c945b25-bd36-446c-b688-0c0cf3817131" providerId="ADAL" clId="{3AB4A23C-2CD5-4634-8F73-7E851DDF2FBD}" dt="2022-01-10T15:55:05.701" v="3855" actId="478"/>
          <ac:spMkLst>
            <pc:docMk/>
            <pc:sldMk cId="2889921177" sldId="263"/>
            <ac:spMk id="10" creationId="{F2E7AE8B-FD73-4A06-9D2F-11C285E87435}"/>
          </ac:spMkLst>
        </pc:spChg>
        <pc:spChg chg="add mod">
          <ac:chgData name="STAINO Andrea" userId="0c945b25-bd36-446c-b688-0c0cf3817131" providerId="ADAL" clId="{3AB4A23C-2CD5-4634-8F73-7E851DDF2FBD}" dt="2022-01-27T10:58:49.007" v="8266" actId="20577"/>
          <ac:spMkLst>
            <pc:docMk/>
            <pc:sldMk cId="2889921177" sldId="263"/>
            <ac:spMk id="11" creationId="{A13C17BE-9787-4F14-A147-36FB4763BA20}"/>
          </ac:spMkLst>
        </pc:spChg>
        <pc:spChg chg="del">
          <ac:chgData name="STAINO Andrea" userId="0c945b25-bd36-446c-b688-0c0cf3817131" providerId="ADAL" clId="{3AB4A23C-2CD5-4634-8F73-7E851DDF2FBD}" dt="2022-01-10T15:45:49.697" v="3722" actId="478"/>
          <ac:spMkLst>
            <pc:docMk/>
            <pc:sldMk cId="2889921177" sldId="263"/>
            <ac:spMk id="13" creationId="{9EDA588E-7D44-46F1-8D4C-5FD3DB7D0915}"/>
          </ac:spMkLst>
        </pc:spChg>
      </pc:sldChg>
      <pc:sldChg chg="del">
        <pc:chgData name="STAINO Andrea" userId="0c945b25-bd36-446c-b688-0c0cf3817131" providerId="ADAL" clId="{3AB4A23C-2CD5-4634-8F73-7E851DDF2FBD}" dt="2022-01-09T14:03:17.138" v="16" actId="47"/>
        <pc:sldMkLst>
          <pc:docMk/>
          <pc:sldMk cId="3323718212" sldId="263"/>
        </pc:sldMkLst>
      </pc:sldChg>
      <pc:sldChg chg="addSp delSp modSp add mod">
        <pc:chgData name="STAINO Andrea" userId="0c945b25-bd36-446c-b688-0c0cf3817131" providerId="ADAL" clId="{3AB4A23C-2CD5-4634-8F73-7E851DDF2FBD}" dt="2022-01-11T11:46:45.993" v="6960" actId="20577"/>
        <pc:sldMkLst>
          <pc:docMk/>
          <pc:sldMk cId="190309" sldId="264"/>
        </pc:sldMkLst>
        <pc:spChg chg="mod">
          <ac:chgData name="STAINO Andrea" userId="0c945b25-bd36-446c-b688-0c0cf3817131" providerId="ADAL" clId="{3AB4A23C-2CD5-4634-8F73-7E851DDF2FBD}" dt="2022-01-11T11:46:45.993" v="6960" actId="20577"/>
          <ac:spMkLst>
            <pc:docMk/>
            <pc:sldMk cId="190309" sldId="264"/>
            <ac:spMk id="2" creationId="{97A6A55B-F1AC-4CA3-AB27-BC142C5E74CF}"/>
          </ac:spMkLst>
        </pc:spChg>
        <pc:spChg chg="add del">
          <ac:chgData name="STAINO Andrea" userId="0c945b25-bd36-446c-b688-0c0cf3817131" providerId="ADAL" clId="{3AB4A23C-2CD5-4634-8F73-7E851DDF2FBD}" dt="2022-01-10T15:59:43.884" v="4091" actId="478"/>
          <ac:spMkLst>
            <pc:docMk/>
            <pc:sldMk cId="190309" sldId="264"/>
            <ac:spMk id="8" creationId="{9415EE4B-6612-4E2D-AB9B-BF138EA995B3}"/>
          </ac:spMkLst>
        </pc:spChg>
        <pc:spChg chg="add mod">
          <ac:chgData name="STAINO Andrea" userId="0c945b25-bd36-446c-b688-0c0cf3817131" providerId="ADAL" clId="{3AB4A23C-2CD5-4634-8F73-7E851DDF2FBD}" dt="2022-01-10T16:31:02.518" v="5438" actId="20577"/>
          <ac:spMkLst>
            <pc:docMk/>
            <pc:sldMk cId="190309" sldId="264"/>
            <ac:spMk id="9" creationId="{2EB9294A-7057-4C65-8BF8-6550978E24C9}"/>
          </ac:spMkLst>
        </pc:spChg>
        <pc:spChg chg="del mod">
          <ac:chgData name="STAINO Andrea" userId="0c945b25-bd36-446c-b688-0c0cf3817131" providerId="ADAL" clId="{3AB4A23C-2CD5-4634-8F73-7E851DDF2FBD}" dt="2022-01-10T15:58:04.473" v="4063" actId="478"/>
          <ac:spMkLst>
            <pc:docMk/>
            <pc:sldMk cId="190309" sldId="264"/>
            <ac:spMk id="13" creationId="{9EDA588E-7D44-46F1-8D4C-5FD3DB7D0915}"/>
          </ac:spMkLst>
        </pc:spChg>
      </pc:sldChg>
      <pc:sldChg chg="del">
        <pc:chgData name="STAINO Andrea" userId="0c945b25-bd36-446c-b688-0c0cf3817131" providerId="ADAL" clId="{3AB4A23C-2CD5-4634-8F73-7E851DDF2FBD}" dt="2022-01-09T14:03:18.057" v="17" actId="47"/>
        <pc:sldMkLst>
          <pc:docMk/>
          <pc:sldMk cId="2252291091" sldId="264"/>
        </pc:sldMkLst>
      </pc:sldChg>
      <pc:sldChg chg="modSp add mod ord">
        <pc:chgData name="STAINO Andrea" userId="0c945b25-bd36-446c-b688-0c0cf3817131" providerId="ADAL" clId="{3AB4A23C-2CD5-4634-8F73-7E851DDF2FBD}" dt="2022-01-12T09:51:38.747" v="7765" actId="20577"/>
        <pc:sldMkLst>
          <pc:docMk/>
          <pc:sldMk cId="695509804" sldId="265"/>
        </pc:sldMkLst>
        <pc:spChg chg="mod">
          <ac:chgData name="STAINO Andrea" userId="0c945b25-bd36-446c-b688-0c0cf3817131" providerId="ADAL" clId="{3AB4A23C-2CD5-4634-8F73-7E851DDF2FBD}" dt="2022-01-09T14:20:37.016" v="239" actId="5793"/>
          <ac:spMkLst>
            <pc:docMk/>
            <pc:sldMk cId="695509804" sldId="265"/>
            <ac:spMk id="2" creationId="{97A6A55B-F1AC-4CA3-AB27-BC142C5E74CF}"/>
          </ac:spMkLst>
        </pc:spChg>
        <pc:spChg chg="mod">
          <ac:chgData name="STAINO Andrea" userId="0c945b25-bd36-446c-b688-0c0cf3817131" providerId="ADAL" clId="{3AB4A23C-2CD5-4634-8F73-7E851DDF2FBD}" dt="2022-01-12T09:51:38.747" v="7765" actId="20577"/>
          <ac:spMkLst>
            <pc:docMk/>
            <pc:sldMk cId="695509804" sldId="265"/>
            <ac:spMk id="13" creationId="{9EDA588E-7D44-46F1-8D4C-5FD3DB7D0915}"/>
          </ac:spMkLst>
        </pc:spChg>
      </pc:sldChg>
      <pc:sldChg chg="del">
        <pc:chgData name="STAINO Andrea" userId="0c945b25-bd36-446c-b688-0c0cf3817131" providerId="ADAL" clId="{3AB4A23C-2CD5-4634-8F73-7E851DDF2FBD}" dt="2022-01-09T14:03:18.604" v="18" actId="47"/>
        <pc:sldMkLst>
          <pc:docMk/>
          <pc:sldMk cId="1010660281" sldId="265"/>
        </pc:sldMkLst>
      </pc:sldChg>
      <pc:sldChg chg="modSp add mod modAnim">
        <pc:chgData name="STAINO Andrea" userId="0c945b25-bd36-446c-b688-0c0cf3817131" providerId="ADAL" clId="{3AB4A23C-2CD5-4634-8F73-7E851DDF2FBD}" dt="2022-02-02T09:52:57.194" v="8362"/>
        <pc:sldMkLst>
          <pc:docMk/>
          <pc:sldMk cId="2959526229" sldId="266"/>
        </pc:sldMkLst>
        <pc:spChg chg="mod">
          <ac:chgData name="STAINO Andrea" userId="0c945b25-bd36-446c-b688-0c0cf3817131" providerId="ADAL" clId="{3AB4A23C-2CD5-4634-8F73-7E851DDF2FBD}" dt="2022-01-09T14:24:58.824" v="452" actId="20577"/>
          <ac:spMkLst>
            <pc:docMk/>
            <pc:sldMk cId="2959526229" sldId="266"/>
            <ac:spMk id="2" creationId="{97A6A55B-F1AC-4CA3-AB27-BC142C5E74CF}"/>
          </ac:spMkLst>
        </pc:spChg>
        <pc:spChg chg="mod">
          <ac:chgData name="STAINO Andrea" userId="0c945b25-bd36-446c-b688-0c0cf3817131" providerId="ADAL" clId="{3AB4A23C-2CD5-4634-8F73-7E851DDF2FBD}" dt="2022-02-02T09:52:49.141" v="8361" actId="20577"/>
          <ac:spMkLst>
            <pc:docMk/>
            <pc:sldMk cId="2959526229" sldId="266"/>
            <ac:spMk id="13" creationId="{9EDA588E-7D44-46F1-8D4C-5FD3DB7D0915}"/>
          </ac:spMkLst>
        </pc:spChg>
      </pc:sldChg>
      <pc:sldChg chg="del">
        <pc:chgData name="STAINO Andrea" userId="0c945b25-bd36-446c-b688-0c0cf3817131" providerId="ADAL" clId="{3AB4A23C-2CD5-4634-8F73-7E851DDF2FBD}" dt="2022-01-09T14:03:19.764" v="20" actId="47"/>
        <pc:sldMkLst>
          <pc:docMk/>
          <pc:sldMk cId="4169850549" sldId="266"/>
        </pc:sldMkLst>
      </pc:sldChg>
      <pc:sldChg chg="addSp delSp modSp add mod modAnim">
        <pc:chgData name="STAINO Andrea" userId="0c945b25-bd36-446c-b688-0c0cf3817131" providerId="ADAL" clId="{3AB4A23C-2CD5-4634-8F73-7E851DDF2FBD}" dt="2022-02-02T10:28:45.253" v="8365" actId="207"/>
        <pc:sldMkLst>
          <pc:docMk/>
          <pc:sldMk cId="196451493" sldId="267"/>
        </pc:sldMkLst>
        <pc:spChg chg="mod">
          <ac:chgData name="STAINO Andrea" userId="0c945b25-bd36-446c-b688-0c0cf3817131" providerId="ADAL" clId="{3AB4A23C-2CD5-4634-8F73-7E851DDF2FBD}" dt="2022-01-09T14:39:36.855" v="1064" actId="20577"/>
          <ac:spMkLst>
            <pc:docMk/>
            <pc:sldMk cId="196451493" sldId="267"/>
            <ac:spMk id="2" creationId="{97A6A55B-F1AC-4CA3-AB27-BC142C5E74CF}"/>
          </ac:spMkLst>
        </pc:spChg>
        <pc:spChg chg="add mod">
          <ac:chgData name="STAINO Andrea" userId="0c945b25-bd36-446c-b688-0c0cf3817131" providerId="ADAL" clId="{3AB4A23C-2CD5-4634-8F73-7E851DDF2FBD}" dt="2022-02-02T10:28:45.253" v="8365" actId="207"/>
          <ac:spMkLst>
            <pc:docMk/>
            <pc:sldMk cId="196451493" sldId="267"/>
            <ac:spMk id="8" creationId="{39678259-652F-4BF1-A443-4BCB84A91C74}"/>
          </ac:spMkLst>
        </pc:spChg>
        <pc:spChg chg="del">
          <ac:chgData name="STAINO Andrea" userId="0c945b25-bd36-446c-b688-0c0cf3817131" providerId="ADAL" clId="{3AB4A23C-2CD5-4634-8F73-7E851DDF2FBD}" dt="2022-01-10T12:47:08.308" v="3025" actId="478"/>
          <ac:spMkLst>
            <pc:docMk/>
            <pc:sldMk cId="196451493" sldId="267"/>
            <ac:spMk id="13" creationId="{9EDA588E-7D44-46F1-8D4C-5FD3DB7D0915}"/>
          </ac:spMkLst>
        </pc:spChg>
      </pc:sldChg>
      <pc:sldChg chg="del">
        <pc:chgData name="STAINO Andrea" userId="0c945b25-bd36-446c-b688-0c0cf3817131" providerId="ADAL" clId="{3AB4A23C-2CD5-4634-8F73-7E851DDF2FBD}" dt="2022-01-09T14:03:19.151" v="19" actId="47"/>
        <pc:sldMkLst>
          <pc:docMk/>
          <pc:sldMk cId="1903580046" sldId="267"/>
        </pc:sldMkLst>
      </pc:sldChg>
      <pc:sldChg chg="del">
        <pc:chgData name="STAINO Andrea" userId="0c945b25-bd36-446c-b688-0c0cf3817131" providerId="ADAL" clId="{3AB4A23C-2CD5-4634-8F73-7E851DDF2FBD}" dt="2022-01-09T14:03:20.222" v="21" actId="47"/>
        <pc:sldMkLst>
          <pc:docMk/>
          <pc:sldMk cId="614986527" sldId="268"/>
        </pc:sldMkLst>
      </pc:sldChg>
      <pc:sldChg chg="addSp modSp add mod modAnim">
        <pc:chgData name="STAINO Andrea" userId="0c945b25-bd36-446c-b688-0c0cf3817131" providerId="ADAL" clId="{3AB4A23C-2CD5-4634-8F73-7E851DDF2FBD}" dt="2022-01-10T11:52:06.873" v="2268" actId="207"/>
        <pc:sldMkLst>
          <pc:docMk/>
          <pc:sldMk cId="3090656983" sldId="268"/>
        </pc:sldMkLst>
        <pc:spChg chg="mod">
          <ac:chgData name="STAINO Andrea" userId="0c945b25-bd36-446c-b688-0c0cf3817131" providerId="ADAL" clId="{3AB4A23C-2CD5-4634-8F73-7E851DDF2FBD}" dt="2022-01-09T14:42:36.577" v="1150" actId="20577"/>
          <ac:spMkLst>
            <pc:docMk/>
            <pc:sldMk cId="3090656983" sldId="268"/>
            <ac:spMk id="2" creationId="{97A6A55B-F1AC-4CA3-AB27-BC142C5E74CF}"/>
          </ac:spMkLst>
        </pc:spChg>
        <pc:spChg chg="add mod">
          <ac:chgData name="STAINO Andrea" userId="0c945b25-bd36-446c-b688-0c0cf3817131" providerId="ADAL" clId="{3AB4A23C-2CD5-4634-8F73-7E851DDF2FBD}" dt="2022-01-10T11:52:06.873" v="2268" actId="207"/>
          <ac:spMkLst>
            <pc:docMk/>
            <pc:sldMk cId="3090656983" sldId="268"/>
            <ac:spMk id="8" creationId="{678220CF-DE3C-4944-B173-74300665CE0F}"/>
          </ac:spMkLst>
        </pc:spChg>
        <pc:spChg chg="mod">
          <ac:chgData name="STAINO Andrea" userId="0c945b25-bd36-446c-b688-0c0cf3817131" providerId="ADAL" clId="{3AB4A23C-2CD5-4634-8F73-7E851DDF2FBD}" dt="2022-01-10T10:26:08.470" v="1868" actId="6549"/>
          <ac:spMkLst>
            <pc:docMk/>
            <pc:sldMk cId="3090656983" sldId="268"/>
            <ac:spMk id="13" creationId="{9EDA588E-7D44-46F1-8D4C-5FD3DB7D0915}"/>
          </ac:spMkLst>
        </pc:spChg>
      </pc:sldChg>
      <pc:sldChg chg="modSp add mod modAnim">
        <pc:chgData name="STAINO Andrea" userId="0c945b25-bd36-446c-b688-0c0cf3817131" providerId="ADAL" clId="{3AB4A23C-2CD5-4634-8F73-7E851DDF2FBD}" dt="2022-01-11T12:32:39.124" v="7517" actId="20577"/>
        <pc:sldMkLst>
          <pc:docMk/>
          <pc:sldMk cId="518982639" sldId="269"/>
        </pc:sldMkLst>
        <pc:spChg chg="mod">
          <ac:chgData name="STAINO Andrea" userId="0c945b25-bd36-446c-b688-0c0cf3817131" providerId="ADAL" clId="{3AB4A23C-2CD5-4634-8F73-7E851DDF2FBD}" dt="2022-01-10T15:59:33.257" v="4088" actId="20577"/>
          <ac:spMkLst>
            <pc:docMk/>
            <pc:sldMk cId="518982639" sldId="269"/>
            <ac:spMk id="2" creationId="{97A6A55B-F1AC-4CA3-AB27-BC142C5E74CF}"/>
          </ac:spMkLst>
        </pc:spChg>
        <pc:spChg chg="mod">
          <ac:chgData name="STAINO Andrea" userId="0c945b25-bd36-446c-b688-0c0cf3817131" providerId="ADAL" clId="{3AB4A23C-2CD5-4634-8F73-7E851DDF2FBD}" dt="2022-01-11T12:32:39.124" v="7517" actId="20577"/>
          <ac:spMkLst>
            <pc:docMk/>
            <pc:sldMk cId="518982639" sldId="269"/>
            <ac:spMk id="8" creationId="{24787BD9-DBF3-4672-8DAF-5E590069B548}"/>
          </ac:spMkLst>
        </pc:spChg>
      </pc:sldChg>
      <pc:sldChg chg="modSp add del mod">
        <pc:chgData name="STAINO Andrea" userId="0c945b25-bd36-446c-b688-0c0cf3817131" providerId="ADAL" clId="{3AB4A23C-2CD5-4634-8F73-7E851DDF2FBD}" dt="2022-01-10T16:26:49.593" v="5379" actId="47"/>
        <pc:sldMkLst>
          <pc:docMk/>
          <pc:sldMk cId="1441587078" sldId="270"/>
        </pc:sldMkLst>
        <pc:spChg chg="mod">
          <ac:chgData name="STAINO Andrea" userId="0c945b25-bd36-446c-b688-0c0cf3817131" providerId="ADAL" clId="{3AB4A23C-2CD5-4634-8F73-7E851DDF2FBD}" dt="2022-01-10T16:22:03.613" v="5102" actId="20577"/>
          <ac:spMkLst>
            <pc:docMk/>
            <pc:sldMk cId="1441587078" sldId="270"/>
            <ac:spMk id="2" creationId="{97A6A55B-F1AC-4CA3-AB27-BC142C5E74CF}"/>
          </ac:spMkLst>
        </pc:spChg>
      </pc:sldChg>
      <pc:sldChg chg="del">
        <pc:chgData name="STAINO Andrea" userId="0c945b25-bd36-446c-b688-0c0cf3817131" providerId="ADAL" clId="{3AB4A23C-2CD5-4634-8F73-7E851DDF2FBD}" dt="2022-01-09T14:03:20.884" v="22" actId="47"/>
        <pc:sldMkLst>
          <pc:docMk/>
          <pc:sldMk cId="2295710328" sldId="270"/>
        </pc:sldMkLst>
      </pc:sldChg>
      <pc:sldChg chg="addSp delSp modSp add mod">
        <pc:chgData name="STAINO Andrea" userId="0c945b25-bd36-446c-b688-0c0cf3817131" providerId="ADAL" clId="{3AB4A23C-2CD5-4634-8F73-7E851DDF2FBD}" dt="2022-01-10T16:41:15.021" v="5902" actId="478"/>
        <pc:sldMkLst>
          <pc:docMk/>
          <pc:sldMk cId="2390654704" sldId="270"/>
        </pc:sldMkLst>
        <pc:spChg chg="del">
          <ac:chgData name="STAINO Andrea" userId="0c945b25-bd36-446c-b688-0c0cf3817131" providerId="ADAL" clId="{3AB4A23C-2CD5-4634-8F73-7E851DDF2FBD}" dt="2022-01-10T16:41:13.309" v="5901" actId="478"/>
          <ac:spMkLst>
            <pc:docMk/>
            <pc:sldMk cId="2390654704" sldId="270"/>
            <ac:spMk id="2" creationId="{97A6A55B-F1AC-4CA3-AB27-BC142C5E74CF}"/>
          </ac:spMkLst>
        </pc:spChg>
        <pc:spChg chg="add del mod">
          <ac:chgData name="STAINO Andrea" userId="0c945b25-bd36-446c-b688-0c0cf3817131" providerId="ADAL" clId="{3AB4A23C-2CD5-4634-8F73-7E851DDF2FBD}" dt="2022-01-10T16:41:15.021" v="5902" actId="478"/>
          <ac:spMkLst>
            <pc:docMk/>
            <pc:sldMk cId="2390654704" sldId="270"/>
            <ac:spMk id="4" creationId="{D2AB6AB5-F155-43D2-ACC7-8DEF78F9C811}"/>
          </ac:spMkLst>
        </pc:spChg>
        <pc:spChg chg="mod">
          <ac:chgData name="STAINO Andrea" userId="0c945b25-bd36-446c-b688-0c0cf3817131" providerId="ADAL" clId="{3AB4A23C-2CD5-4634-8F73-7E851DDF2FBD}" dt="2022-01-10T16:27:48.422" v="5414" actId="403"/>
          <ac:spMkLst>
            <pc:docMk/>
            <pc:sldMk cId="2390654704" sldId="270"/>
            <ac:spMk id="9" creationId="{2EB9294A-7057-4C65-8BF8-6550978E24C9}"/>
          </ac:spMkLst>
        </pc:spChg>
      </pc:sldChg>
      <pc:sldChg chg="del">
        <pc:chgData name="STAINO Andrea" userId="0c945b25-bd36-446c-b688-0c0cf3817131" providerId="ADAL" clId="{3AB4A23C-2CD5-4634-8F73-7E851DDF2FBD}" dt="2022-01-09T14:03:21.515" v="23" actId="47"/>
        <pc:sldMkLst>
          <pc:docMk/>
          <pc:sldMk cId="545532585" sldId="271"/>
        </pc:sldMkLst>
      </pc:sldChg>
      <pc:sldChg chg="addSp delSp modSp add mod">
        <pc:chgData name="STAINO Andrea" userId="0c945b25-bd36-446c-b688-0c0cf3817131" providerId="ADAL" clId="{3AB4A23C-2CD5-4634-8F73-7E851DDF2FBD}" dt="2022-01-10T16:44:45.887" v="6231" actId="20577"/>
        <pc:sldMkLst>
          <pc:docMk/>
          <pc:sldMk cId="3057642315" sldId="271"/>
        </pc:sldMkLst>
        <pc:spChg chg="mod">
          <ac:chgData name="STAINO Andrea" userId="0c945b25-bd36-446c-b688-0c0cf3817131" providerId="ADAL" clId="{3AB4A23C-2CD5-4634-8F73-7E851DDF2FBD}" dt="2022-01-10T16:39:52.505" v="5898" actId="20577"/>
          <ac:spMkLst>
            <pc:docMk/>
            <pc:sldMk cId="3057642315" sldId="271"/>
            <ac:spMk id="2" creationId="{97A6A55B-F1AC-4CA3-AB27-BC142C5E74CF}"/>
          </ac:spMkLst>
        </pc:spChg>
        <pc:spChg chg="add mod">
          <ac:chgData name="STAINO Andrea" userId="0c945b25-bd36-446c-b688-0c0cf3817131" providerId="ADAL" clId="{3AB4A23C-2CD5-4634-8F73-7E851DDF2FBD}" dt="2022-01-10T16:44:45.887" v="6231" actId="20577"/>
          <ac:spMkLst>
            <pc:docMk/>
            <pc:sldMk cId="3057642315" sldId="271"/>
            <ac:spMk id="8" creationId="{136D8325-3FD4-49DC-9D6D-7A078E71B83A}"/>
          </ac:spMkLst>
        </pc:spChg>
        <pc:spChg chg="del">
          <ac:chgData name="STAINO Andrea" userId="0c945b25-bd36-446c-b688-0c0cf3817131" providerId="ADAL" clId="{3AB4A23C-2CD5-4634-8F73-7E851DDF2FBD}" dt="2022-01-10T16:34:33.131" v="5440" actId="478"/>
          <ac:spMkLst>
            <pc:docMk/>
            <pc:sldMk cId="3057642315" sldId="271"/>
            <ac:spMk id="9" creationId="{2EB9294A-7057-4C65-8BF8-6550978E24C9}"/>
          </ac:spMkLst>
        </pc:spChg>
      </pc:sldChg>
      <pc:sldChg chg="del">
        <pc:chgData name="STAINO Andrea" userId="0c945b25-bd36-446c-b688-0c0cf3817131" providerId="ADAL" clId="{3AB4A23C-2CD5-4634-8F73-7E851DDF2FBD}" dt="2022-01-09T14:03:22.489" v="24" actId="47"/>
        <pc:sldMkLst>
          <pc:docMk/>
          <pc:sldMk cId="514894400" sldId="272"/>
        </pc:sldMkLst>
      </pc:sldChg>
      <pc:sldChg chg="addSp modSp add mod modAnim">
        <pc:chgData name="STAINO Andrea" userId="0c945b25-bd36-446c-b688-0c0cf3817131" providerId="ADAL" clId="{3AB4A23C-2CD5-4634-8F73-7E851DDF2FBD}" dt="2022-02-04T08:26:07.689" v="8405"/>
        <pc:sldMkLst>
          <pc:docMk/>
          <pc:sldMk cId="4057732041" sldId="272"/>
        </pc:sldMkLst>
        <pc:spChg chg="mod">
          <ac:chgData name="STAINO Andrea" userId="0c945b25-bd36-446c-b688-0c0cf3817131" providerId="ADAL" clId="{3AB4A23C-2CD5-4634-8F73-7E851DDF2FBD}" dt="2022-01-10T16:41:56.095" v="6005" actId="20577"/>
          <ac:spMkLst>
            <pc:docMk/>
            <pc:sldMk cId="4057732041" sldId="272"/>
            <ac:spMk id="2" creationId="{97A6A55B-F1AC-4CA3-AB27-BC142C5E74CF}"/>
          </ac:spMkLst>
        </pc:spChg>
        <pc:spChg chg="add mod ord">
          <ac:chgData name="STAINO Andrea" userId="0c945b25-bd36-446c-b688-0c0cf3817131" providerId="ADAL" clId="{3AB4A23C-2CD5-4634-8F73-7E851DDF2FBD}" dt="2022-02-04T08:22:54.408" v="8395" actId="1076"/>
          <ac:spMkLst>
            <pc:docMk/>
            <pc:sldMk cId="4057732041" sldId="272"/>
            <ac:spMk id="3" creationId="{F619DFC0-2C11-4F6F-9B11-3947AFFE0C3F}"/>
          </ac:spMkLst>
        </pc:spChg>
        <pc:spChg chg="add mod ord">
          <ac:chgData name="STAINO Andrea" userId="0c945b25-bd36-446c-b688-0c0cf3817131" providerId="ADAL" clId="{3AB4A23C-2CD5-4634-8F73-7E851DDF2FBD}" dt="2022-02-04T08:22:40.365" v="8392" actId="167"/>
          <ac:spMkLst>
            <pc:docMk/>
            <pc:sldMk cId="4057732041" sldId="272"/>
            <ac:spMk id="8" creationId="{0FE9200B-ACC8-409C-A67E-0237321870F9}"/>
          </ac:spMkLst>
        </pc:spChg>
        <pc:spChg chg="mod">
          <ac:chgData name="STAINO Andrea" userId="0c945b25-bd36-446c-b688-0c0cf3817131" providerId="ADAL" clId="{3AB4A23C-2CD5-4634-8F73-7E851DDF2FBD}" dt="2022-01-10T16:41:40.944" v="5968" actId="27636"/>
          <ac:spMkLst>
            <pc:docMk/>
            <pc:sldMk cId="4057732041" sldId="272"/>
            <ac:spMk id="9" creationId="{2EB9294A-7057-4C65-8BF8-6550978E24C9}"/>
          </ac:spMkLst>
        </pc:spChg>
        <pc:spChg chg="add mod">
          <ac:chgData name="STAINO Andrea" userId="0c945b25-bd36-446c-b688-0c0cf3817131" providerId="ADAL" clId="{3AB4A23C-2CD5-4634-8F73-7E851DDF2FBD}" dt="2022-02-04T08:24:36.477" v="8400" actId="1076"/>
          <ac:spMkLst>
            <pc:docMk/>
            <pc:sldMk cId="4057732041" sldId="272"/>
            <ac:spMk id="11" creationId="{A88AB9B3-9358-4FB4-81CE-1FA5A7BA5425}"/>
          </ac:spMkLst>
        </pc:spChg>
        <pc:spChg chg="add mod">
          <ac:chgData name="STAINO Andrea" userId="0c945b25-bd36-446c-b688-0c0cf3817131" providerId="ADAL" clId="{3AB4A23C-2CD5-4634-8F73-7E851DDF2FBD}" dt="2022-02-04T08:25:49.121" v="8403" actId="571"/>
          <ac:spMkLst>
            <pc:docMk/>
            <pc:sldMk cId="4057732041" sldId="272"/>
            <ac:spMk id="12" creationId="{124A2479-56CA-4A6F-8B8A-A25BA65980B4}"/>
          </ac:spMkLst>
        </pc:spChg>
        <pc:spChg chg="add mod">
          <ac:chgData name="STAINO Andrea" userId="0c945b25-bd36-446c-b688-0c0cf3817131" providerId="ADAL" clId="{3AB4A23C-2CD5-4634-8F73-7E851DDF2FBD}" dt="2022-02-04T08:25:49.121" v="8403" actId="571"/>
          <ac:spMkLst>
            <pc:docMk/>
            <pc:sldMk cId="4057732041" sldId="272"/>
            <ac:spMk id="13" creationId="{BF47BBFC-830C-4EC0-9926-07B723DC9FD8}"/>
          </ac:spMkLst>
        </pc:spChg>
        <pc:picChg chg="add mod">
          <ac:chgData name="STAINO Andrea" userId="0c945b25-bd36-446c-b688-0c0cf3817131" providerId="ADAL" clId="{3AB4A23C-2CD5-4634-8F73-7E851DDF2FBD}" dt="2022-02-04T08:21:30.382" v="8384" actId="1076"/>
          <ac:picMkLst>
            <pc:docMk/>
            <pc:sldMk cId="4057732041" sldId="272"/>
            <ac:picMk id="1026" creationId="{A9737A50-84D2-469A-85C4-020DBBA15FBE}"/>
          </ac:picMkLst>
        </pc:picChg>
      </pc:sldChg>
      <pc:sldChg chg="addSp delSp modSp add mod modAnim">
        <pc:chgData name="STAINO Andrea" userId="0c945b25-bd36-446c-b688-0c0cf3817131" providerId="ADAL" clId="{3AB4A23C-2CD5-4634-8F73-7E851DDF2FBD}" dt="2022-01-12T09:54:11.751" v="7806" actId="20577"/>
        <pc:sldMkLst>
          <pc:docMk/>
          <pc:sldMk cId="2107443679" sldId="273"/>
        </pc:sldMkLst>
        <pc:spChg chg="mod">
          <ac:chgData name="STAINO Andrea" userId="0c945b25-bd36-446c-b688-0c0cf3817131" providerId="ADAL" clId="{3AB4A23C-2CD5-4634-8F73-7E851DDF2FBD}" dt="2022-01-11T11:48:31.204" v="6997" actId="20577"/>
          <ac:spMkLst>
            <pc:docMk/>
            <pc:sldMk cId="2107443679" sldId="273"/>
            <ac:spMk id="2" creationId="{97A6A55B-F1AC-4CA3-AB27-BC142C5E74CF}"/>
          </ac:spMkLst>
        </pc:spChg>
        <pc:spChg chg="add mod">
          <ac:chgData name="STAINO Andrea" userId="0c945b25-bd36-446c-b688-0c0cf3817131" providerId="ADAL" clId="{3AB4A23C-2CD5-4634-8F73-7E851DDF2FBD}" dt="2022-01-11T12:02:44.598" v="7091" actId="1076"/>
          <ac:spMkLst>
            <pc:docMk/>
            <pc:sldMk cId="2107443679" sldId="273"/>
            <ac:spMk id="9" creationId="{9C447A0F-B104-4C38-B49F-EE150613C828}"/>
          </ac:spMkLst>
        </pc:spChg>
        <pc:spChg chg="del">
          <ac:chgData name="STAINO Andrea" userId="0c945b25-bd36-446c-b688-0c0cf3817131" providerId="ADAL" clId="{3AB4A23C-2CD5-4634-8F73-7E851DDF2FBD}" dt="2022-01-11T12:00:32.328" v="6998" actId="478"/>
          <ac:spMkLst>
            <pc:docMk/>
            <pc:sldMk cId="2107443679" sldId="273"/>
            <ac:spMk id="10" creationId="{AB4E2A5A-E80F-4953-8764-0F6F6BAAB0B0}"/>
          </ac:spMkLst>
        </pc:spChg>
        <pc:spChg chg="del">
          <ac:chgData name="STAINO Andrea" userId="0c945b25-bd36-446c-b688-0c0cf3817131" providerId="ADAL" clId="{3AB4A23C-2CD5-4634-8F73-7E851DDF2FBD}" dt="2022-01-11T12:00:36.436" v="7002" actId="478"/>
          <ac:spMkLst>
            <pc:docMk/>
            <pc:sldMk cId="2107443679" sldId="273"/>
            <ac:spMk id="11" creationId="{1DEAF6FC-4D7B-4023-827C-83C950E0FE08}"/>
          </ac:spMkLst>
        </pc:spChg>
        <pc:spChg chg="del">
          <ac:chgData name="STAINO Andrea" userId="0c945b25-bd36-446c-b688-0c0cf3817131" providerId="ADAL" clId="{3AB4A23C-2CD5-4634-8F73-7E851DDF2FBD}" dt="2022-01-11T12:00:35.140" v="7001" actId="478"/>
          <ac:spMkLst>
            <pc:docMk/>
            <pc:sldMk cId="2107443679" sldId="273"/>
            <ac:spMk id="16" creationId="{7B020465-619D-4857-9C3F-AACE15E81352}"/>
          </ac:spMkLst>
        </pc:spChg>
        <pc:spChg chg="add mod">
          <ac:chgData name="STAINO Andrea" userId="0c945b25-bd36-446c-b688-0c0cf3817131" providerId="ADAL" clId="{3AB4A23C-2CD5-4634-8F73-7E851DDF2FBD}" dt="2022-01-11T12:03:10.057" v="7110" actId="1076"/>
          <ac:spMkLst>
            <pc:docMk/>
            <pc:sldMk cId="2107443679" sldId="273"/>
            <ac:spMk id="17" creationId="{A9DB2FC8-C93C-403A-A86D-2341864ED2F4}"/>
          </ac:spMkLst>
        </pc:spChg>
        <pc:spChg chg="del">
          <ac:chgData name="STAINO Andrea" userId="0c945b25-bd36-446c-b688-0c0cf3817131" providerId="ADAL" clId="{3AB4A23C-2CD5-4634-8F73-7E851DDF2FBD}" dt="2022-01-11T12:00:33.083" v="6999" actId="478"/>
          <ac:spMkLst>
            <pc:docMk/>
            <pc:sldMk cId="2107443679" sldId="273"/>
            <ac:spMk id="18" creationId="{D3AD838C-3074-4A14-9DE1-720B2CD8EC8D}"/>
          </ac:spMkLst>
        </pc:spChg>
        <pc:spChg chg="add mod">
          <ac:chgData name="STAINO Andrea" userId="0c945b25-bd36-446c-b688-0c0cf3817131" providerId="ADAL" clId="{3AB4A23C-2CD5-4634-8F73-7E851DDF2FBD}" dt="2022-01-11T12:09:22.497" v="7200" actId="14100"/>
          <ac:spMkLst>
            <pc:docMk/>
            <pc:sldMk cId="2107443679" sldId="273"/>
            <ac:spMk id="19" creationId="{F7F194B5-1023-4FBA-B9E2-5326FC07FDBE}"/>
          </ac:spMkLst>
        </pc:spChg>
        <pc:spChg chg="add mod">
          <ac:chgData name="STAINO Andrea" userId="0c945b25-bd36-446c-b688-0c0cf3817131" providerId="ADAL" clId="{3AB4A23C-2CD5-4634-8F73-7E851DDF2FBD}" dt="2022-01-12T09:54:11.751" v="7806" actId="20577"/>
          <ac:spMkLst>
            <pc:docMk/>
            <pc:sldMk cId="2107443679" sldId="273"/>
            <ac:spMk id="20" creationId="{5E3F2309-6465-42DE-8071-15F034309864}"/>
          </ac:spMkLst>
        </pc:spChg>
        <pc:spChg chg="add del">
          <ac:chgData name="STAINO Andrea" userId="0c945b25-bd36-446c-b688-0c0cf3817131" providerId="ADAL" clId="{3AB4A23C-2CD5-4634-8F73-7E851DDF2FBD}" dt="2022-01-11T12:06:41.429" v="7148" actId="22"/>
          <ac:spMkLst>
            <pc:docMk/>
            <pc:sldMk cId="2107443679" sldId="273"/>
            <ac:spMk id="21" creationId="{589D1D5B-7F0C-4782-AC52-2D9FD9542A5F}"/>
          </ac:spMkLst>
        </pc:spChg>
        <pc:spChg chg="add mod">
          <ac:chgData name="STAINO Andrea" userId="0c945b25-bd36-446c-b688-0c0cf3817131" providerId="ADAL" clId="{3AB4A23C-2CD5-4634-8F73-7E851DDF2FBD}" dt="2022-01-11T12:12:36.247" v="7465" actId="20577"/>
          <ac:spMkLst>
            <pc:docMk/>
            <pc:sldMk cId="2107443679" sldId="273"/>
            <ac:spMk id="23" creationId="{3BCD1B9B-D56E-42C9-AE1D-6B9162E80F1B}"/>
          </ac:spMkLst>
        </pc:spChg>
        <pc:picChg chg="add mod">
          <ac:chgData name="STAINO Andrea" userId="0c945b25-bd36-446c-b688-0c0cf3817131" providerId="ADAL" clId="{3AB4A23C-2CD5-4634-8F73-7E851DDF2FBD}" dt="2022-01-11T12:02:01.973" v="7020" actId="1076"/>
          <ac:picMkLst>
            <pc:docMk/>
            <pc:sldMk cId="2107443679" sldId="273"/>
            <ac:picMk id="4" creationId="{B38B9801-42F9-4229-AE7D-365C4DB69101}"/>
          </ac:picMkLst>
        </pc:picChg>
        <pc:picChg chg="del">
          <ac:chgData name="STAINO Andrea" userId="0c945b25-bd36-446c-b688-0c0cf3817131" providerId="ADAL" clId="{3AB4A23C-2CD5-4634-8F73-7E851DDF2FBD}" dt="2022-01-11T12:00:33.815" v="7000" actId="478"/>
          <ac:picMkLst>
            <pc:docMk/>
            <pc:sldMk cId="2107443679" sldId="273"/>
            <ac:picMk id="6" creationId="{6C48257B-0A14-472D-BA22-16DBF0C4C898}"/>
          </ac:picMkLst>
        </pc:picChg>
        <pc:picChg chg="add mod modCrop">
          <ac:chgData name="STAINO Andrea" userId="0c945b25-bd36-446c-b688-0c0cf3817131" providerId="ADAL" clId="{3AB4A23C-2CD5-4634-8F73-7E851DDF2FBD}" dt="2022-01-11T12:02:04.165" v="7021" actId="1076"/>
          <ac:picMkLst>
            <pc:docMk/>
            <pc:sldMk cId="2107443679" sldId="273"/>
            <ac:picMk id="8" creationId="{494D0BDD-40A6-4395-9293-01FB66779A53}"/>
          </ac:picMkLst>
        </pc:picChg>
        <pc:picChg chg="del">
          <ac:chgData name="STAINO Andrea" userId="0c945b25-bd36-446c-b688-0c0cf3817131" providerId="ADAL" clId="{3AB4A23C-2CD5-4634-8F73-7E851DDF2FBD}" dt="2022-01-11T12:00:36.845" v="7003" actId="478"/>
          <ac:picMkLst>
            <pc:docMk/>
            <pc:sldMk cId="2107443679" sldId="273"/>
            <ac:picMk id="1028" creationId="{7D5A5728-BD28-4C90-928A-0C55210C4FC4}"/>
          </ac:picMkLst>
        </pc:picChg>
      </pc:sldChg>
    </pc:docChg>
  </pc:docChgLst>
  <pc:docChgLst>
    <pc:chgData name="STAINO Andrea" userId="0c945b25-bd36-446c-b688-0c0cf3817131" providerId="ADAL" clId="{2FF147D7-228D-420C-80A4-0E43DE0B32D9}"/>
    <pc:docChg chg="undo custSel modSld">
      <pc:chgData name="STAINO Andrea" userId="0c945b25-bd36-446c-b688-0c0cf3817131" providerId="ADAL" clId="{2FF147D7-228D-420C-80A4-0E43DE0B32D9}" dt="2023-01-27T14:29:45.520" v="204" actId="20577"/>
      <pc:docMkLst>
        <pc:docMk/>
      </pc:docMkLst>
      <pc:sldChg chg="modSp mod">
        <pc:chgData name="STAINO Andrea" userId="0c945b25-bd36-446c-b688-0c0cf3817131" providerId="ADAL" clId="{2FF147D7-228D-420C-80A4-0E43DE0B32D9}" dt="2023-01-22T13:40:48.481" v="11" actId="20577"/>
        <pc:sldMkLst>
          <pc:docMk/>
          <pc:sldMk cId="2352293361" sldId="256"/>
        </pc:sldMkLst>
        <pc:spChg chg="mod">
          <ac:chgData name="STAINO Andrea" userId="0c945b25-bd36-446c-b688-0c0cf3817131" providerId="ADAL" clId="{2FF147D7-228D-420C-80A4-0E43DE0B32D9}" dt="2023-01-22T13:40:48.481" v="11" actId="20577"/>
          <ac:spMkLst>
            <pc:docMk/>
            <pc:sldMk cId="2352293361" sldId="256"/>
            <ac:spMk id="5" creationId="{DFEF64F4-9BE9-4007-ADF2-B9DDE7498729}"/>
          </ac:spMkLst>
        </pc:spChg>
      </pc:sldChg>
      <pc:sldChg chg="addSp delSp modSp mod">
        <pc:chgData name="STAINO Andrea" userId="0c945b25-bd36-446c-b688-0c0cf3817131" providerId="ADAL" clId="{2FF147D7-228D-420C-80A4-0E43DE0B32D9}" dt="2023-01-22T13:42:11.418" v="31"/>
        <pc:sldMkLst>
          <pc:docMk/>
          <pc:sldMk cId="331102909" sldId="260"/>
        </pc:sldMkLst>
        <pc:spChg chg="add mod">
          <ac:chgData name="STAINO Andrea" userId="0c945b25-bd36-446c-b688-0c0cf3817131" providerId="ADAL" clId="{2FF147D7-228D-420C-80A4-0E43DE0B32D9}" dt="2023-01-22T13:42:11.418" v="31"/>
          <ac:spMkLst>
            <pc:docMk/>
            <pc:sldMk cId="331102909" sldId="260"/>
            <ac:spMk id="8" creationId="{7EDF2648-638B-4C60-8C00-B867BE127A33}"/>
          </ac:spMkLst>
        </pc:spChg>
        <pc:spChg chg="add del">
          <ac:chgData name="STAINO Andrea" userId="0c945b25-bd36-446c-b688-0c0cf3817131" providerId="ADAL" clId="{2FF147D7-228D-420C-80A4-0E43DE0B32D9}" dt="2023-01-22T13:41:15.899" v="18" actId="478"/>
          <ac:spMkLst>
            <pc:docMk/>
            <pc:sldMk cId="331102909" sldId="260"/>
            <ac:spMk id="12" creationId="{552183CE-0AF3-4946-AECC-EEE32D69D659}"/>
          </ac:spMkLst>
        </pc:spChg>
        <pc:spChg chg="del">
          <ac:chgData name="STAINO Andrea" userId="0c945b25-bd36-446c-b688-0c0cf3817131" providerId="ADAL" clId="{2FF147D7-228D-420C-80A4-0E43DE0B32D9}" dt="2023-01-22T13:41:18.048" v="19" actId="478"/>
          <ac:spMkLst>
            <pc:docMk/>
            <pc:sldMk cId="331102909" sldId="260"/>
            <ac:spMk id="15" creationId="{FAAC5FDA-507F-4065-A047-FB8C01997CD6}"/>
          </ac:spMkLst>
        </pc:spChg>
      </pc:sldChg>
      <pc:sldChg chg="addSp delSp modSp mod">
        <pc:chgData name="STAINO Andrea" userId="0c945b25-bd36-446c-b688-0c0cf3817131" providerId="ADAL" clId="{2FF147D7-228D-420C-80A4-0E43DE0B32D9}" dt="2023-01-22T13:42:21.508" v="34"/>
        <pc:sldMkLst>
          <pc:docMk/>
          <pc:sldMk cId="2970079848" sldId="261"/>
        </pc:sldMkLst>
        <pc:spChg chg="add mod">
          <ac:chgData name="STAINO Andrea" userId="0c945b25-bd36-446c-b688-0c0cf3817131" providerId="ADAL" clId="{2FF147D7-228D-420C-80A4-0E43DE0B32D9}" dt="2023-01-22T13:42:21.508" v="34"/>
          <ac:spMkLst>
            <pc:docMk/>
            <pc:sldMk cId="2970079848" sldId="261"/>
            <ac:spMk id="12" creationId="{5E1FD651-AD09-4427-8CA9-0A441CAF842E}"/>
          </ac:spMkLst>
        </pc:spChg>
        <pc:spChg chg="del">
          <ac:chgData name="STAINO Andrea" userId="0c945b25-bd36-446c-b688-0c0cf3817131" providerId="ADAL" clId="{2FF147D7-228D-420C-80A4-0E43DE0B32D9}" dt="2023-01-22T13:42:20.957" v="33" actId="478"/>
          <ac:spMkLst>
            <pc:docMk/>
            <pc:sldMk cId="2970079848" sldId="261"/>
            <ac:spMk id="15" creationId="{FAAC5FDA-507F-4065-A047-FB8C01997CD6}"/>
          </ac:spMkLst>
        </pc:spChg>
      </pc:sldChg>
      <pc:sldChg chg="addSp delSp modSp mod">
        <pc:chgData name="STAINO Andrea" userId="0c945b25-bd36-446c-b688-0c0cf3817131" providerId="ADAL" clId="{2FF147D7-228D-420C-80A4-0E43DE0B32D9}" dt="2023-01-22T13:42:31.409" v="37"/>
        <pc:sldMkLst>
          <pc:docMk/>
          <pc:sldMk cId="515138899" sldId="262"/>
        </pc:sldMkLst>
        <pc:spChg chg="add mod">
          <ac:chgData name="STAINO Andrea" userId="0c945b25-bd36-446c-b688-0c0cf3817131" providerId="ADAL" clId="{2FF147D7-228D-420C-80A4-0E43DE0B32D9}" dt="2023-01-22T13:42:31.409" v="37"/>
          <ac:spMkLst>
            <pc:docMk/>
            <pc:sldMk cId="515138899" sldId="262"/>
            <ac:spMk id="9" creationId="{C2FE15F8-3B1F-456C-A52A-6279E4D20EEC}"/>
          </ac:spMkLst>
        </pc:spChg>
        <pc:spChg chg="del">
          <ac:chgData name="STAINO Andrea" userId="0c945b25-bd36-446c-b688-0c0cf3817131" providerId="ADAL" clId="{2FF147D7-228D-420C-80A4-0E43DE0B32D9}" dt="2023-01-22T13:41:41.765" v="23" actId="478"/>
          <ac:spMkLst>
            <pc:docMk/>
            <pc:sldMk cId="515138899" sldId="262"/>
            <ac:spMk id="15" creationId="{FAAC5FDA-507F-4065-A047-FB8C01997CD6}"/>
          </ac:spMkLst>
        </pc:spChg>
      </pc:sldChg>
      <pc:sldChg chg="addSp delSp modSp mod">
        <pc:chgData name="STAINO Andrea" userId="0c945b25-bd36-446c-b688-0c0cf3817131" providerId="ADAL" clId="{2FF147D7-228D-420C-80A4-0E43DE0B32D9}" dt="2023-01-22T13:42:35.607" v="39"/>
        <pc:sldMkLst>
          <pc:docMk/>
          <pc:sldMk cId="2889921177" sldId="263"/>
        </pc:sldMkLst>
        <pc:spChg chg="add mod">
          <ac:chgData name="STAINO Andrea" userId="0c945b25-bd36-446c-b688-0c0cf3817131" providerId="ADAL" clId="{2FF147D7-228D-420C-80A4-0E43DE0B32D9}" dt="2023-01-22T13:42:35.607" v="39"/>
          <ac:spMkLst>
            <pc:docMk/>
            <pc:sldMk cId="2889921177" sldId="263"/>
            <ac:spMk id="8" creationId="{DBEA492E-EEA9-45E6-A84E-04508AB86A89}"/>
          </ac:spMkLst>
        </pc:spChg>
        <pc:spChg chg="del">
          <ac:chgData name="STAINO Andrea" userId="0c945b25-bd36-446c-b688-0c0cf3817131" providerId="ADAL" clId="{2FF147D7-228D-420C-80A4-0E43DE0B32D9}" dt="2023-01-22T13:41:46.766" v="24" actId="478"/>
          <ac:spMkLst>
            <pc:docMk/>
            <pc:sldMk cId="2889921177" sldId="263"/>
            <ac:spMk id="15" creationId="{FAAC5FDA-507F-4065-A047-FB8C01997CD6}"/>
          </ac:spMkLst>
        </pc:spChg>
      </pc:sldChg>
      <pc:sldChg chg="addSp delSp modSp mod">
        <pc:chgData name="STAINO Andrea" userId="0c945b25-bd36-446c-b688-0c0cf3817131" providerId="ADAL" clId="{2FF147D7-228D-420C-80A4-0E43DE0B32D9}" dt="2023-01-26T08:01:22.177" v="189" actId="20577"/>
        <pc:sldMkLst>
          <pc:docMk/>
          <pc:sldMk cId="190309" sldId="264"/>
        </pc:sldMkLst>
        <pc:spChg chg="add mod">
          <ac:chgData name="STAINO Andrea" userId="0c945b25-bd36-446c-b688-0c0cf3817131" providerId="ADAL" clId="{2FF147D7-228D-420C-80A4-0E43DE0B32D9}" dt="2023-01-22T13:42:37.854" v="40"/>
          <ac:spMkLst>
            <pc:docMk/>
            <pc:sldMk cId="190309" sldId="264"/>
            <ac:spMk id="8" creationId="{21C69F6A-D9EF-415D-A256-C43171D634B5}"/>
          </ac:spMkLst>
        </pc:spChg>
        <pc:spChg chg="mod">
          <ac:chgData name="STAINO Andrea" userId="0c945b25-bd36-446c-b688-0c0cf3817131" providerId="ADAL" clId="{2FF147D7-228D-420C-80A4-0E43DE0B32D9}" dt="2023-01-26T08:01:22.177" v="189" actId="20577"/>
          <ac:spMkLst>
            <pc:docMk/>
            <pc:sldMk cId="190309" sldId="264"/>
            <ac:spMk id="9" creationId="{2EB9294A-7057-4C65-8BF8-6550978E24C9}"/>
          </ac:spMkLst>
        </pc:spChg>
        <pc:spChg chg="del">
          <ac:chgData name="STAINO Andrea" userId="0c945b25-bd36-446c-b688-0c0cf3817131" providerId="ADAL" clId="{2FF147D7-228D-420C-80A4-0E43DE0B32D9}" dt="2023-01-22T13:41:55.882" v="26" actId="478"/>
          <ac:spMkLst>
            <pc:docMk/>
            <pc:sldMk cId="190309" sldId="264"/>
            <ac:spMk id="15" creationId="{FAAC5FDA-507F-4065-A047-FB8C01997CD6}"/>
          </ac:spMkLst>
        </pc:spChg>
      </pc:sldChg>
      <pc:sldChg chg="addSp delSp modSp mod">
        <pc:chgData name="STAINO Andrea" userId="0c945b25-bd36-446c-b688-0c0cf3817131" providerId="ADAL" clId="{2FF147D7-228D-420C-80A4-0E43DE0B32D9}" dt="2023-01-22T13:42:04.935" v="28"/>
        <pc:sldMkLst>
          <pc:docMk/>
          <pc:sldMk cId="695509804" sldId="265"/>
        </pc:sldMkLst>
        <pc:spChg chg="add mod">
          <ac:chgData name="STAINO Andrea" userId="0c945b25-bd36-446c-b688-0c0cf3817131" providerId="ADAL" clId="{2FF147D7-228D-420C-80A4-0E43DE0B32D9}" dt="2023-01-22T13:42:04.935" v="28"/>
          <ac:spMkLst>
            <pc:docMk/>
            <pc:sldMk cId="695509804" sldId="265"/>
            <ac:spMk id="8" creationId="{C8B45E0D-EBBD-4402-9586-9A1217643945}"/>
          </ac:spMkLst>
        </pc:spChg>
        <pc:spChg chg="del">
          <ac:chgData name="STAINO Andrea" userId="0c945b25-bd36-446c-b688-0c0cf3817131" providerId="ADAL" clId="{2FF147D7-228D-420C-80A4-0E43DE0B32D9}" dt="2023-01-22T13:40:58.387" v="12" actId="478"/>
          <ac:spMkLst>
            <pc:docMk/>
            <pc:sldMk cId="695509804" sldId="265"/>
            <ac:spMk id="15" creationId="{FAAC5FDA-507F-4065-A047-FB8C01997CD6}"/>
          </ac:spMkLst>
        </pc:spChg>
      </pc:sldChg>
      <pc:sldChg chg="addSp delSp modSp mod">
        <pc:chgData name="STAINO Andrea" userId="0c945b25-bd36-446c-b688-0c0cf3817131" providerId="ADAL" clId="{2FF147D7-228D-420C-80A4-0E43DE0B32D9}" dt="2023-01-22T13:42:07.431" v="29"/>
        <pc:sldMkLst>
          <pc:docMk/>
          <pc:sldMk cId="2959526229" sldId="266"/>
        </pc:sldMkLst>
        <pc:spChg chg="add mod">
          <ac:chgData name="STAINO Andrea" userId="0c945b25-bd36-446c-b688-0c0cf3817131" providerId="ADAL" clId="{2FF147D7-228D-420C-80A4-0E43DE0B32D9}" dt="2023-01-22T13:42:07.431" v="29"/>
          <ac:spMkLst>
            <pc:docMk/>
            <pc:sldMk cId="2959526229" sldId="266"/>
            <ac:spMk id="8" creationId="{CE53CF7B-CCC2-48D3-B7E3-89DB7443ED5F}"/>
          </ac:spMkLst>
        </pc:spChg>
        <pc:spChg chg="del">
          <ac:chgData name="STAINO Andrea" userId="0c945b25-bd36-446c-b688-0c0cf3817131" providerId="ADAL" clId="{2FF147D7-228D-420C-80A4-0E43DE0B32D9}" dt="2023-01-22T13:41:03.615" v="13" actId="478"/>
          <ac:spMkLst>
            <pc:docMk/>
            <pc:sldMk cId="2959526229" sldId="266"/>
            <ac:spMk id="15" creationId="{FAAC5FDA-507F-4065-A047-FB8C01997CD6}"/>
          </ac:spMkLst>
        </pc:spChg>
      </pc:sldChg>
      <pc:sldChg chg="addSp delSp modSp mod">
        <pc:chgData name="STAINO Andrea" userId="0c945b25-bd36-446c-b688-0c0cf3817131" providerId="ADAL" clId="{2FF147D7-228D-420C-80A4-0E43DE0B32D9}" dt="2023-01-27T14:29:45.520" v="204" actId="20577"/>
        <pc:sldMkLst>
          <pc:docMk/>
          <pc:sldMk cId="196451493" sldId="267"/>
        </pc:sldMkLst>
        <pc:spChg chg="mod">
          <ac:chgData name="STAINO Andrea" userId="0c945b25-bd36-446c-b688-0c0cf3817131" providerId="ADAL" clId="{2FF147D7-228D-420C-80A4-0E43DE0B32D9}" dt="2023-01-27T14:29:45.520" v="204" actId="20577"/>
          <ac:spMkLst>
            <pc:docMk/>
            <pc:sldMk cId="196451493" sldId="267"/>
            <ac:spMk id="8" creationId="{39678259-652F-4BF1-A443-4BCB84A91C74}"/>
          </ac:spMkLst>
        </pc:spChg>
        <pc:spChg chg="add mod">
          <ac:chgData name="STAINO Andrea" userId="0c945b25-bd36-446c-b688-0c0cf3817131" providerId="ADAL" clId="{2FF147D7-228D-420C-80A4-0E43DE0B32D9}" dt="2023-01-22T13:42:26.149" v="36"/>
          <ac:spMkLst>
            <pc:docMk/>
            <pc:sldMk cId="196451493" sldId="267"/>
            <ac:spMk id="9" creationId="{0BE0C2DD-DCE0-47BA-BB3A-3EEFA3C3D2A0}"/>
          </ac:spMkLst>
        </pc:spChg>
        <pc:spChg chg="del">
          <ac:chgData name="STAINO Andrea" userId="0c945b25-bd36-446c-b688-0c0cf3817131" providerId="ADAL" clId="{2FF147D7-228D-420C-80A4-0E43DE0B32D9}" dt="2023-01-22T13:41:34.815" v="22" actId="478"/>
          <ac:spMkLst>
            <pc:docMk/>
            <pc:sldMk cId="196451493" sldId="267"/>
            <ac:spMk id="15" creationId="{FAAC5FDA-507F-4065-A047-FB8C01997CD6}"/>
          </ac:spMkLst>
        </pc:spChg>
      </pc:sldChg>
      <pc:sldChg chg="addSp delSp modSp mod">
        <pc:chgData name="STAINO Andrea" userId="0c945b25-bd36-446c-b688-0c0cf3817131" providerId="ADAL" clId="{2FF147D7-228D-420C-80A4-0E43DE0B32D9}" dt="2023-01-22T13:42:13.264" v="32"/>
        <pc:sldMkLst>
          <pc:docMk/>
          <pc:sldMk cId="3090656983" sldId="268"/>
        </pc:sldMkLst>
        <pc:spChg chg="add mod">
          <ac:chgData name="STAINO Andrea" userId="0c945b25-bd36-446c-b688-0c0cf3817131" providerId="ADAL" clId="{2FF147D7-228D-420C-80A4-0E43DE0B32D9}" dt="2023-01-22T13:42:13.264" v="32"/>
          <ac:spMkLst>
            <pc:docMk/>
            <pc:sldMk cId="3090656983" sldId="268"/>
            <ac:spMk id="9" creationId="{751C9728-4D2F-4C76-969D-64E0C3E846B6}"/>
          </ac:spMkLst>
        </pc:spChg>
        <pc:spChg chg="del">
          <ac:chgData name="STAINO Andrea" userId="0c945b25-bd36-446c-b688-0c0cf3817131" providerId="ADAL" clId="{2FF147D7-228D-420C-80A4-0E43DE0B32D9}" dt="2023-01-22T13:41:23.566" v="20" actId="478"/>
          <ac:spMkLst>
            <pc:docMk/>
            <pc:sldMk cId="3090656983" sldId="268"/>
            <ac:spMk id="15" creationId="{FAAC5FDA-507F-4065-A047-FB8C01997CD6}"/>
          </ac:spMkLst>
        </pc:spChg>
      </pc:sldChg>
      <pc:sldChg chg="addSp delSp modSp mod">
        <pc:chgData name="STAINO Andrea" userId="0c945b25-bd36-446c-b688-0c0cf3817131" providerId="ADAL" clId="{2FF147D7-228D-420C-80A4-0E43DE0B32D9}" dt="2023-01-22T13:42:33.496" v="38"/>
        <pc:sldMkLst>
          <pc:docMk/>
          <pc:sldMk cId="518982639" sldId="269"/>
        </pc:sldMkLst>
        <pc:spChg chg="add mod">
          <ac:chgData name="STAINO Andrea" userId="0c945b25-bd36-446c-b688-0c0cf3817131" providerId="ADAL" clId="{2FF147D7-228D-420C-80A4-0E43DE0B32D9}" dt="2023-01-22T13:42:33.496" v="38"/>
          <ac:spMkLst>
            <pc:docMk/>
            <pc:sldMk cId="518982639" sldId="269"/>
            <ac:spMk id="9" creationId="{C9790E7A-0A44-4200-BB81-1D27AAF3D281}"/>
          </ac:spMkLst>
        </pc:spChg>
        <pc:spChg chg="del">
          <ac:chgData name="STAINO Andrea" userId="0c945b25-bd36-446c-b688-0c0cf3817131" providerId="ADAL" clId="{2FF147D7-228D-420C-80A4-0E43DE0B32D9}" dt="2023-01-22T13:41:50.228" v="25" actId="478"/>
          <ac:spMkLst>
            <pc:docMk/>
            <pc:sldMk cId="518982639" sldId="269"/>
            <ac:spMk id="15" creationId="{FAAC5FDA-507F-4065-A047-FB8C01997CD6}"/>
          </ac:spMkLst>
        </pc:spChg>
      </pc:sldChg>
      <pc:sldChg chg="addSp delSp modSp mod">
        <pc:chgData name="STAINO Andrea" userId="0c945b25-bd36-446c-b688-0c0cf3817131" providerId="ADAL" clId="{2FF147D7-228D-420C-80A4-0E43DE0B32D9}" dt="2023-01-22T13:42:45.033" v="43"/>
        <pc:sldMkLst>
          <pc:docMk/>
          <pc:sldMk cId="2390654704" sldId="270"/>
        </pc:sldMkLst>
        <pc:spChg chg="add mod">
          <ac:chgData name="STAINO Andrea" userId="0c945b25-bd36-446c-b688-0c0cf3817131" providerId="ADAL" clId="{2FF147D7-228D-420C-80A4-0E43DE0B32D9}" dt="2023-01-22T13:42:45.033" v="43"/>
          <ac:spMkLst>
            <pc:docMk/>
            <pc:sldMk cId="2390654704" sldId="270"/>
            <ac:spMk id="6" creationId="{63880492-9997-4588-802D-47DF11575814}"/>
          </ac:spMkLst>
        </pc:spChg>
        <pc:spChg chg="del">
          <ac:chgData name="STAINO Andrea" userId="0c945b25-bd36-446c-b688-0c0cf3817131" providerId="ADAL" clId="{2FF147D7-228D-420C-80A4-0E43DE0B32D9}" dt="2023-01-22T13:42:00.001" v="27" actId="478"/>
          <ac:spMkLst>
            <pc:docMk/>
            <pc:sldMk cId="2390654704" sldId="270"/>
            <ac:spMk id="15" creationId="{FAAC5FDA-507F-4065-A047-FB8C01997CD6}"/>
          </ac:spMkLst>
        </pc:spChg>
      </pc:sldChg>
      <pc:sldChg chg="addSp delSp modSp mod">
        <pc:chgData name="STAINO Andrea" userId="0c945b25-bd36-446c-b688-0c0cf3817131" providerId="ADAL" clId="{2FF147D7-228D-420C-80A4-0E43DE0B32D9}" dt="2023-01-22T13:42:09.469" v="30"/>
        <pc:sldMkLst>
          <pc:docMk/>
          <pc:sldMk cId="3057642315" sldId="271"/>
        </pc:sldMkLst>
        <pc:spChg chg="add del">
          <ac:chgData name="STAINO Andrea" userId="0c945b25-bd36-446c-b688-0c0cf3817131" providerId="ADAL" clId="{2FF147D7-228D-420C-80A4-0E43DE0B32D9}" dt="2023-01-22T13:41:08.514" v="15" actId="478"/>
          <ac:spMkLst>
            <pc:docMk/>
            <pc:sldMk cId="3057642315" sldId="271"/>
            <ac:spMk id="8" creationId="{136D8325-3FD4-49DC-9D6D-7A078E71B83A}"/>
          </ac:spMkLst>
        </pc:spChg>
        <pc:spChg chg="add mod">
          <ac:chgData name="STAINO Andrea" userId="0c945b25-bd36-446c-b688-0c0cf3817131" providerId="ADAL" clId="{2FF147D7-228D-420C-80A4-0E43DE0B32D9}" dt="2023-01-22T13:42:09.469" v="30"/>
          <ac:spMkLst>
            <pc:docMk/>
            <pc:sldMk cId="3057642315" sldId="271"/>
            <ac:spMk id="9" creationId="{9CC7322D-CA80-43A5-B936-2F6F4F802764}"/>
          </ac:spMkLst>
        </pc:spChg>
        <pc:spChg chg="del">
          <ac:chgData name="STAINO Andrea" userId="0c945b25-bd36-446c-b688-0c0cf3817131" providerId="ADAL" clId="{2FF147D7-228D-420C-80A4-0E43DE0B32D9}" dt="2023-01-22T13:41:11.093" v="16" actId="478"/>
          <ac:spMkLst>
            <pc:docMk/>
            <pc:sldMk cId="3057642315" sldId="271"/>
            <ac:spMk id="15" creationId="{FAAC5FDA-507F-4065-A047-FB8C01997CD6}"/>
          </ac:spMkLst>
        </pc:spChg>
      </pc:sldChg>
      <pc:sldChg chg="addSp delSp modSp mod">
        <pc:chgData name="STAINO Andrea" userId="0c945b25-bd36-446c-b688-0c0cf3817131" providerId="ADAL" clId="{2FF147D7-228D-420C-80A4-0E43DE0B32D9}" dt="2023-01-22T13:42:42.795" v="42"/>
        <pc:sldMkLst>
          <pc:docMk/>
          <pc:sldMk cId="4057732041" sldId="272"/>
        </pc:sldMkLst>
        <pc:spChg chg="add mod">
          <ac:chgData name="STAINO Andrea" userId="0c945b25-bd36-446c-b688-0c0cf3817131" providerId="ADAL" clId="{2FF147D7-228D-420C-80A4-0E43DE0B32D9}" dt="2023-01-22T13:42:42.795" v="42"/>
          <ac:spMkLst>
            <pc:docMk/>
            <pc:sldMk cId="4057732041" sldId="272"/>
            <ac:spMk id="12" creationId="{08EE913A-F94D-47FE-AF84-D07F6E215D03}"/>
          </ac:spMkLst>
        </pc:spChg>
        <pc:spChg chg="del">
          <ac:chgData name="STAINO Andrea" userId="0c945b25-bd36-446c-b688-0c0cf3817131" providerId="ADAL" clId="{2FF147D7-228D-420C-80A4-0E43DE0B32D9}" dt="2023-01-22T13:42:42.247" v="41" actId="478"/>
          <ac:spMkLst>
            <pc:docMk/>
            <pc:sldMk cId="4057732041" sldId="272"/>
            <ac:spMk id="15" creationId="{FAAC5FDA-507F-4065-A047-FB8C01997CD6}"/>
          </ac:spMkLst>
        </pc:spChg>
      </pc:sldChg>
      <pc:sldChg chg="addSp delSp modSp mod">
        <pc:chgData name="STAINO Andrea" userId="0c945b25-bd36-446c-b688-0c0cf3817131" providerId="ADAL" clId="{2FF147D7-228D-420C-80A4-0E43DE0B32D9}" dt="2023-01-22T13:42:23.361" v="35"/>
        <pc:sldMkLst>
          <pc:docMk/>
          <pc:sldMk cId="2107443679" sldId="273"/>
        </pc:sldMkLst>
        <pc:spChg chg="add mod">
          <ac:chgData name="STAINO Andrea" userId="0c945b25-bd36-446c-b688-0c0cf3817131" providerId="ADAL" clId="{2FF147D7-228D-420C-80A4-0E43DE0B32D9}" dt="2023-01-22T13:42:23.361" v="35"/>
          <ac:spMkLst>
            <pc:docMk/>
            <pc:sldMk cId="2107443679" sldId="273"/>
            <ac:spMk id="13" creationId="{FF3078A4-7F50-49D8-BF9F-98DCE4C374AA}"/>
          </ac:spMkLst>
        </pc:spChg>
        <pc:spChg chg="del">
          <ac:chgData name="STAINO Andrea" userId="0c945b25-bd36-446c-b688-0c0cf3817131" providerId="ADAL" clId="{2FF147D7-228D-420C-80A4-0E43DE0B32D9}" dt="2023-01-22T13:41:27.680" v="21" actId="478"/>
          <ac:spMkLst>
            <pc:docMk/>
            <pc:sldMk cId="2107443679" sldId="273"/>
            <ac:spMk id="15" creationId="{FAAC5FDA-507F-4065-A047-FB8C01997CD6}"/>
          </ac:spMkLst>
        </pc:spChg>
      </pc:sldChg>
    </pc:docChg>
  </pc:docChgLst>
  <pc:docChgLst>
    <pc:chgData name="STAINO Andrea" userId="0c945b25-bd36-446c-b688-0c0cf3817131" providerId="ADAL" clId="{DD8E8AB0-8313-4574-ACF2-CA7065A20D6E}"/>
    <pc:docChg chg="undo redo custSel addSld delSld modSld sldOrd">
      <pc:chgData name="STAINO Andrea" userId="0c945b25-bd36-446c-b688-0c0cf3817131" providerId="ADAL" clId="{DD8E8AB0-8313-4574-ACF2-CA7065A20D6E}" dt="2021-08-30T13:21:53.143" v="1103" actId="1076"/>
      <pc:docMkLst>
        <pc:docMk/>
      </pc:docMkLst>
      <pc:sldChg chg="modSp modAnim">
        <pc:chgData name="STAINO Andrea" userId="0c945b25-bd36-446c-b688-0c0cf3817131" providerId="ADAL" clId="{DD8E8AB0-8313-4574-ACF2-CA7065A20D6E}" dt="2021-08-24T15:13:01.928" v="14" actId="12"/>
        <pc:sldMkLst>
          <pc:docMk/>
          <pc:sldMk cId="3483851542" sldId="261"/>
        </pc:sldMkLst>
        <pc:spChg chg="mod">
          <ac:chgData name="STAINO Andrea" userId="0c945b25-bd36-446c-b688-0c0cf3817131" providerId="ADAL" clId="{DD8E8AB0-8313-4574-ACF2-CA7065A20D6E}" dt="2021-08-24T15:13:01.928" v="14" actId="12"/>
          <ac:spMkLst>
            <pc:docMk/>
            <pc:sldMk cId="3483851542" sldId="261"/>
            <ac:spMk id="2" creationId="{97A6A55B-F1AC-4CA3-AB27-BC142C5E74CF}"/>
          </ac:spMkLst>
        </pc:spChg>
      </pc:sldChg>
      <pc:sldChg chg="addSp delSp modSp add mod delAnim">
        <pc:chgData name="STAINO Andrea" userId="0c945b25-bd36-446c-b688-0c0cf3817131" providerId="ADAL" clId="{DD8E8AB0-8313-4574-ACF2-CA7065A20D6E}" dt="2021-08-24T19:53:48.969" v="195" actId="478"/>
        <pc:sldMkLst>
          <pc:docMk/>
          <pc:sldMk cId="313144641" sldId="262"/>
        </pc:sldMkLst>
        <pc:spChg chg="mod">
          <ac:chgData name="STAINO Andrea" userId="0c945b25-bd36-446c-b688-0c0cf3817131" providerId="ADAL" clId="{DD8E8AB0-8313-4574-ACF2-CA7065A20D6E}" dt="2021-08-24T15:13:17.526" v="18" actId="12"/>
          <ac:spMkLst>
            <pc:docMk/>
            <pc:sldMk cId="313144641" sldId="262"/>
            <ac:spMk id="2" creationId="{97A6A55B-F1AC-4CA3-AB27-BC142C5E74CF}"/>
          </ac:spMkLst>
        </pc:spChg>
        <pc:spChg chg="del">
          <ac:chgData name="STAINO Andrea" userId="0c945b25-bd36-446c-b688-0c0cf3817131" providerId="ADAL" clId="{DD8E8AB0-8313-4574-ACF2-CA7065A20D6E}" dt="2021-08-24T15:10:29.904" v="2" actId="478"/>
          <ac:spMkLst>
            <pc:docMk/>
            <pc:sldMk cId="313144641" sldId="262"/>
            <ac:spMk id="10" creationId="{A8C2EF96-117F-4279-BB5E-577A4F3F4E50}"/>
          </ac:spMkLst>
        </pc:spChg>
        <pc:spChg chg="del">
          <ac:chgData name="STAINO Andrea" userId="0c945b25-bd36-446c-b688-0c0cf3817131" providerId="ADAL" clId="{DD8E8AB0-8313-4574-ACF2-CA7065A20D6E}" dt="2021-08-24T15:10:29.904" v="2" actId="478"/>
          <ac:spMkLst>
            <pc:docMk/>
            <pc:sldMk cId="313144641" sldId="262"/>
            <ac:spMk id="11" creationId="{E2123630-8BFF-40CD-B69B-4EEDFAD2EE37}"/>
          </ac:spMkLst>
        </pc:spChg>
        <pc:spChg chg="add mod">
          <ac:chgData name="STAINO Andrea" userId="0c945b25-bd36-446c-b688-0c0cf3817131" providerId="ADAL" clId="{DD8E8AB0-8313-4574-ACF2-CA7065A20D6E}" dt="2021-08-24T15:13:40.587" v="40" actId="1035"/>
          <ac:spMkLst>
            <pc:docMk/>
            <pc:sldMk cId="313144641" sldId="262"/>
            <ac:spMk id="14" creationId="{97D1A86E-C89B-4E53-8392-28A493A9DC56}"/>
          </ac:spMkLst>
        </pc:spChg>
        <pc:spChg chg="mod">
          <ac:chgData name="STAINO Andrea" userId="0c945b25-bd36-446c-b688-0c0cf3817131" providerId="ADAL" clId="{DD8E8AB0-8313-4574-ACF2-CA7065A20D6E}" dt="2021-08-24T15:11:33.040" v="8"/>
          <ac:spMkLst>
            <pc:docMk/>
            <pc:sldMk cId="313144641" sldId="262"/>
            <ac:spMk id="16" creationId="{1650B449-2346-42B6-A74F-713AE1570FCC}"/>
          </ac:spMkLst>
        </pc:spChg>
        <pc:spChg chg="mod">
          <ac:chgData name="STAINO Andrea" userId="0c945b25-bd36-446c-b688-0c0cf3817131" providerId="ADAL" clId="{DD8E8AB0-8313-4574-ACF2-CA7065A20D6E}" dt="2021-08-24T15:11:33.040" v="8"/>
          <ac:spMkLst>
            <pc:docMk/>
            <pc:sldMk cId="313144641" sldId="262"/>
            <ac:spMk id="17" creationId="{A922D521-A393-42CD-8AEB-95691F9909A1}"/>
          </ac:spMkLst>
        </pc:spChg>
        <pc:spChg chg="mod">
          <ac:chgData name="STAINO Andrea" userId="0c945b25-bd36-446c-b688-0c0cf3817131" providerId="ADAL" clId="{DD8E8AB0-8313-4574-ACF2-CA7065A20D6E}" dt="2021-08-24T15:11:33.040" v="8"/>
          <ac:spMkLst>
            <pc:docMk/>
            <pc:sldMk cId="313144641" sldId="262"/>
            <ac:spMk id="18" creationId="{B67F3A63-EC00-43B9-A6E2-BCEA2EE5D87D}"/>
          </ac:spMkLst>
        </pc:spChg>
        <pc:spChg chg="mod">
          <ac:chgData name="STAINO Andrea" userId="0c945b25-bd36-446c-b688-0c0cf3817131" providerId="ADAL" clId="{DD8E8AB0-8313-4574-ACF2-CA7065A20D6E}" dt="2021-08-24T15:11:33.040" v="8"/>
          <ac:spMkLst>
            <pc:docMk/>
            <pc:sldMk cId="313144641" sldId="262"/>
            <ac:spMk id="19" creationId="{576BE325-6A6F-4129-878F-D21630980112}"/>
          </ac:spMkLst>
        </pc:spChg>
        <pc:spChg chg="mod">
          <ac:chgData name="STAINO Andrea" userId="0c945b25-bd36-446c-b688-0c0cf3817131" providerId="ADAL" clId="{DD8E8AB0-8313-4574-ACF2-CA7065A20D6E}" dt="2021-08-24T15:11:33.040" v="8"/>
          <ac:spMkLst>
            <pc:docMk/>
            <pc:sldMk cId="313144641" sldId="262"/>
            <ac:spMk id="20" creationId="{42B7C3B4-C2D4-436E-A832-B9BCE7CBA081}"/>
          </ac:spMkLst>
        </pc:spChg>
        <pc:spChg chg="mod">
          <ac:chgData name="STAINO Andrea" userId="0c945b25-bd36-446c-b688-0c0cf3817131" providerId="ADAL" clId="{DD8E8AB0-8313-4574-ACF2-CA7065A20D6E}" dt="2021-08-24T15:11:33.040" v="8"/>
          <ac:spMkLst>
            <pc:docMk/>
            <pc:sldMk cId="313144641" sldId="262"/>
            <ac:spMk id="21" creationId="{E4995795-9063-498E-85B7-1AE7FF5E3ACD}"/>
          </ac:spMkLst>
        </pc:spChg>
        <pc:spChg chg="mod">
          <ac:chgData name="STAINO Andrea" userId="0c945b25-bd36-446c-b688-0c0cf3817131" providerId="ADAL" clId="{DD8E8AB0-8313-4574-ACF2-CA7065A20D6E}" dt="2021-08-24T15:11:33.040" v="8"/>
          <ac:spMkLst>
            <pc:docMk/>
            <pc:sldMk cId="313144641" sldId="262"/>
            <ac:spMk id="22" creationId="{A0B243A9-839D-4A08-B508-1297F070A144}"/>
          </ac:spMkLst>
        </pc:spChg>
        <pc:spChg chg="mod">
          <ac:chgData name="STAINO Andrea" userId="0c945b25-bd36-446c-b688-0c0cf3817131" providerId="ADAL" clId="{DD8E8AB0-8313-4574-ACF2-CA7065A20D6E}" dt="2021-08-24T15:11:33.040" v="8"/>
          <ac:spMkLst>
            <pc:docMk/>
            <pc:sldMk cId="313144641" sldId="262"/>
            <ac:spMk id="23" creationId="{A2434390-9368-43BB-A7E0-546DDBF0BEE7}"/>
          </ac:spMkLst>
        </pc:spChg>
        <pc:spChg chg="mod">
          <ac:chgData name="STAINO Andrea" userId="0c945b25-bd36-446c-b688-0c0cf3817131" providerId="ADAL" clId="{DD8E8AB0-8313-4574-ACF2-CA7065A20D6E}" dt="2021-08-24T15:11:33.040" v="8"/>
          <ac:spMkLst>
            <pc:docMk/>
            <pc:sldMk cId="313144641" sldId="262"/>
            <ac:spMk id="24" creationId="{B489B49D-411C-4793-A885-4EA9C8C2AC21}"/>
          </ac:spMkLst>
        </pc:spChg>
        <pc:spChg chg="mod">
          <ac:chgData name="STAINO Andrea" userId="0c945b25-bd36-446c-b688-0c0cf3817131" providerId="ADAL" clId="{DD8E8AB0-8313-4574-ACF2-CA7065A20D6E}" dt="2021-08-24T15:11:33.040" v="8"/>
          <ac:spMkLst>
            <pc:docMk/>
            <pc:sldMk cId="313144641" sldId="262"/>
            <ac:spMk id="25" creationId="{78111890-408D-4014-BC99-02E04EEAD181}"/>
          </ac:spMkLst>
        </pc:spChg>
        <pc:spChg chg="mod">
          <ac:chgData name="STAINO Andrea" userId="0c945b25-bd36-446c-b688-0c0cf3817131" providerId="ADAL" clId="{DD8E8AB0-8313-4574-ACF2-CA7065A20D6E}" dt="2021-08-24T15:11:33.040" v="8"/>
          <ac:spMkLst>
            <pc:docMk/>
            <pc:sldMk cId="313144641" sldId="262"/>
            <ac:spMk id="26" creationId="{C6F1E6B1-B027-47E1-9FE8-01DF26D3A714}"/>
          </ac:spMkLst>
        </pc:spChg>
        <pc:spChg chg="mod">
          <ac:chgData name="STAINO Andrea" userId="0c945b25-bd36-446c-b688-0c0cf3817131" providerId="ADAL" clId="{DD8E8AB0-8313-4574-ACF2-CA7065A20D6E}" dt="2021-08-24T15:11:33.040" v="8"/>
          <ac:spMkLst>
            <pc:docMk/>
            <pc:sldMk cId="313144641" sldId="262"/>
            <ac:spMk id="27" creationId="{6D0453B9-2E94-4599-AF8D-741953167D33}"/>
          </ac:spMkLst>
        </pc:spChg>
        <pc:spChg chg="mod">
          <ac:chgData name="STAINO Andrea" userId="0c945b25-bd36-446c-b688-0c0cf3817131" providerId="ADAL" clId="{DD8E8AB0-8313-4574-ACF2-CA7065A20D6E}" dt="2021-08-24T15:11:33.040" v="8"/>
          <ac:spMkLst>
            <pc:docMk/>
            <pc:sldMk cId="313144641" sldId="262"/>
            <ac:spMk id="28" creationId="{0FE026A0-E755-4C01-B938-DC91BB587203}"/>
          </ac:spMkLst>
        </pc:spChg>
        <pc:spChg chg="add mod">
          <ac:chgData name="STAINO Andrea" userId="0c945b25-bd36-446c-b688-0c0cf3817131" providerId="ADAL" clId="{DD8E8AB0-8313-4574-ACF2-CA7065A20D6E}" dt="2021-08-24T15:12:08.254" v="9"/>
          <ac:spMkLst>
            <pc:docMk/>
            <pc:sldMk cId="313144641" sldId="262"/>
            <ac:spMk id="29" creationId="{A81BDF8D-FF90-4DFD-858B-B0BF49A7FB4E}"/>
          </ac:spMkLst>
        </pc:spChg>
        <pc:spChg chg="add del mod">
          <ac:chgData name="STAINO Andrea" userId="0c945b25-bd36-446c-b688-0c0cf3817131" providerId="ADAL" clId="{DD8E8AB0-8313-4574-ACF2-CA7065A20D6E}" dt="2021-08-24T19:53:48.969" v="195" actId="478"/>
          <ac:spMkLst>
            <pc:docMk/>
            <pc:sldMk cId="313144641" sldId="262"/>
            <ac:spMk id="30" creationId="{32073A06-AA11-420A-86FE-94B0DEEA7A4E}"/>
          </ac:spMkLst>
        </pc:spChg>
        <pc:grpChg chg="add mod">
          <ac:chgData name="STAINO Andrea" userId="0c945b25-bd36-446c-b688-0c0cf3817131" providerId="ADAL" clId="{DD8E8AB0-8313-4574-ACF2-CA7065A20D6E}" dt="2021-08-24T15:11:33.040" v="8"/>
          <ac:grpSpMkLst>
            <pc:docMk/>
            <pc:sldMk cId="313144641" sldId="262"/>
            <ac:grpSpMk id="15" creationId="{EDA45AFF-3324-406F-9008-B60A7B5776B3}"/>
          </ac:grpSpMkLst>
        </pc:grpChg>
        <pc:picChg chg="del">
          <ac:chgData name="STAINO Andrea" userId="0c945b25-bd36-446c-b688-0c0cf3817131" providerId="ADAL" clId="{DD8E8AB0-8313-4574-ACF2-CA7065A20D6E}" dt="2021-08-24T15:10:29.904" v="2" actId="478"/>
          <ac:picMkLst>
            <pc:docMk/>
            <pc:sldMk cId="313144641" sldId="262"/>
            <ac:picMk id="8" creationId="{E0F06CCE-D69A-43E7-AFCF-BB3D150CC6CB}"/>
          </ac:picMkLst>
        </pc:picChg>
        <pc:picChg chg="del">
          <ac:chgData name="STAINO Andrea" userId="0c945b25-bd36-446c-b688-0c0cf3817131" providerId="ADAL" clId="{DD8E8AB0-8313-4574-ACF2-CA7065A20D6E}" dt="2021-08-24T15:10:29.904" v="2" actId="478"/>
          <ac:picMkLst>
            <pc:docMk/>
            <pc:sldMk cId="313144641" sldId="262"/>
            <ac:picMk id="9" creationId="{F2102899-C469-4598-AEAC-79BE3CCD091F}"/>
          </ac:picMkLst>
        </pc:picChg>
      </pc:sldChg>
      <pc:sldChg chg="new del">
        <pc:chgData name="STAINO Andrea" userId="0c945b25-bd36-446c-b688-0c0cf3817131" providerId="ADAL" clId="{DD8E8AB0-8313-4574-ACF2-CA7065A20D6E}" dt="2021-08-24T15:10:50.155" v="5" actId="47"/>
        <pc:sldMkLst>
          <pc:docMk/>
          <pc:sldMk cId="923119481" sldId="263"/>
        </pc:sldMkLst>
      </pc:sldChg>
      <pc:sldChg chg="addSp delSp modSp add mod">
        <pc:chgData name="STAINO Andrea" userId="0c945b25-bd36-446c-b688-0c0cf3817131" providerId="ADAL" clId="{DD8E8AB0-8313-4574-ACF2-CA7065A20D6E}" dt="2021-08-24T19:42:14.544" v="51"/>
        <pc:sldMkLst>
          <pc:docMk/>
          <pc:sldMk cId="3323718212" sldId="263"/>
        </pc:sldMkLst>
        <pc:spChg chg="add del mod">
          <ac:chgData name="STAINO Andrea" userId="0c945b25-bd36-446c-b688-0c0cf3817131" providerId="ADAL" clId="{DD8E8AB0-8313-4574-ACF2-CA7065A20D6E}" dt="2021-08-24T19:41:53.290" v="43" actId="478"/>
          <ac:spMkLst>
            <pc:docMk/>
            <pc:sldMk cId="3323718212" sldId="263"/>
            <ac:spMk id="4" creationId="{C3DBA29C-AB7D-4E05-98B7-0F7A7D0DDF67}"/>
          </ac:spMkLst>
        </pc:spChg>
        <pc:spChg chg="del">
          <ac:chgData name="STAINO Andrea" userId="0c945b25-bd36-446c-b688-0c0cf3817131" providerId="ADAL" clId="{DD8E8AB0-8313-4574-ACF2-CA7065A20D6E}" dt="2021-08-24T19:41:49.974" v="42" actId="478"/>
          <ac:spMkLst>
            <pc:docMk/>
            <pc:sldMk cId="3323718212" sldId="263"/>
            <ac:spMk id="14" creationId="{97D1A86E-C89B-4E53-8392-28A493A9DC56}"/>
          </ac:spMkLst>
        </pc:spChg>
        <pc:spChg chg="del">
          <ac:chgData name="STAINO Andrea" userId="0c945b25-bd36-446c-b688-0c0cf3817131" providerId="ADAL" clId="{DD8E8AB0-8313-4574-ACF2-CA7065A20D6E}" dt="2021-08-24T19:41:56.269" v="44" actId="478"/>
          <ac:spMkLst>
            <pc:docMk/>
            <pc:sldMk cId="3323718212" sldId="263"/>
            <ac:spMk id="29" creationId="{A81BDF8D-FF90-4DFD-858B-B0BF49A7FB4E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30" creationId="{0050AF22-7235-499D-B775-F457C34D3CF0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31" creationId="{3123AAE5-01C9-416E-A8C5-1BF8623F57DB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32" creationId="{5000F437-0107-4752-B67B-8D05C13195F9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33" creationId="{4A7555FB-A17B-45E8-9CF5-0E7984EC86D2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34" creationId="{329D0656-3741-40B4-AED9-6648A476A430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35" creationId="{5A520F38-A012-4872-876C-7821C5571BD9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36" creationId="{3062494C-6995-4EAB-AF93-300998F8ED79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37" creationId="{C72CE970-28F8-4DBD-8485-3FD3DB0D531A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38" creationId="{BA9C7DE0-B6EC-4D26-AB96-C2147259A68F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39" creationId="{0224CA61-2E7F-4608-8887-CDD28EFD9224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40" creationId="{C53B24BB-7E1A-45F0-B909-1E1A723DDC6B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41" creationId="{C6A39233-43D5-4132-8FFC-B25DC72AC490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44" creationId="{FC24FBE1-171B-4E80-A0DE-82D803BA1020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45" creationId="{1E700BA2-D6FC-4776-A796-BF5CDD2E59A4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46" creationId="{6446E789-05DE-4EE7-B8E0-5B3BBBE4BAC6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47" creationId="{D3E146BD-FEA5-41A5-A25E-08235FFE45A7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48" creationId="{0B1D4703-F68D-4284-8FD3-6BC4906746A8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49" creationId="{0C0A3C47-B9A1-48A6-97D9-4B510F8114B5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50" creationId="{F752D741-FE3D-48E2-AE2C-370EDE1B6A5E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51" creationId="{3EA05350-8140-4DC4-A617-F83BA32DF588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52" creationId="{8BC41B41-9856-40F2-8C98-41E77839F2E9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53" creationId="{08700141-9AA8-42AA-9979-D8E18875BF83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54" creationId="{67F02745-2FA0-4A80-9D4C-9C992FFD4E03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56" creationId="{8364542A-D733-4E85-974C-BAFDC8801CBD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58" creationId="{44F7587B-097E-4A8A-8A3A-CFED0A37E3EA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60" creationId="{049D0076-7642-42BA-9ED8-39D95FF8C3B1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62" creationId="{9816E322-07DA-4B7B-959E-F3D97A59D208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64" creationId="{B5740F1C-51DA-46B0-8842-0EA769285843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67" creationId="{39DB414A-C54A-4759-A69D-3EE7C7CFA3CC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68" creationId="{74D31F33-1B56-4DD9-AEF2-28E4EEF6B757}"/>
          </ac:spMkLst>
        </pc:spChg>
        <pc:spChg chg="add del mod">
          <ac:chgData name="STAINO Andrea" userId="0c945b25-bd36-446c-b688-0c0cf3817131" providerId="ADAL" clId="{DD8E8AB0-8313-4574-ACF2-CA7065A20D6E}" dt="2021-08-24T19:42:14.493" v="50"/>
          <ac:spMkLst>
            <pc:docMk/>
            <pc:sldMk cId="3323718212" sldId="263"/>
            <ac:spMk id="70" creationId="{E6534711-68F1-4214-A180-15C44284319C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72" creationId="{5ED389D6-C483-44AD-9858-B0D120B2AF4D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73" creationId="{79ADABFF-2124-4801-A656-E9A8F0BEBF64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74" creationId="{4CCDEAA1-AB7D-4912-B901-D1A9D629BE08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75" creationId="{4F28C48C-10A7-45DB-82D7-547310FC53BF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76" creationId="{B496EB70-D87E-4D20-9884-CE10B5FFBA6E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77" creationId="{1B48F71B-FFB7-4F8C-8B1D-8FD72AE26706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78" creationId="{6FF3094B-850E-444D-BEB5-2B629634FA77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79" creationId="{090DFDEE-1D44-478E-B1C6-4716F6D9D74C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80" creationId="{8884996F-2D0E-4540-B44E-6277D739CB10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81" creationId="{3B2F0AD4-D7F0-49A9-9110-20BF9C892CD8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82" creationId="{8E246A2D-8991-4B1D-A453-540A9D2E6640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83" creationId="{9E14E4C1-AE80-4BBD-BD90-3114111F516D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86" creationId="{3777A738-8A10-47E6-AD3D-36F2F9B59A8A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87" creationId="{5A1EA3FA-7AB3-4DD2-9CFB-506B01CDD7B1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88" creationId="{A2A0154C-447C-4E2D-8C30-CFA60F7044D3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89" creationId="{3A922E35-8430-48F9-B1F5-8D5A70F805BD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90" creationId="{9F23C201-2438-422A-A125-C023BA43F849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91" creationId="{3A1A3F49-06C5-4C4B-AC9D-DAB62AAA2D82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92" creationId="{033BCD28-E223-449C-8230-7D71D9C729CC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93" creationId="{02231DA0-C677-4653-8385-F5621F7347E2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94" creationId="{A005F437-B1C2-4E8B-883D-95DE4284BD06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95" creationId="{A5409BF4-A278-4982-B8BB-499D6E7AE833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96" creationId="{2B6B7034-2D9A-4157-9220-897BBF48045D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98" creationId="{053D0507-EB98-4B1B-A8F4-12B6BF17A561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100" creationId="{CC4FDE7A-A306-4045-B5BD-2436550756CE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102" creationId="{85C3DF26-0410-4EBE-8B47-94C320031A84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104" creationId="{08053932-3016-4C38-B1BA-3DD643345579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106" creationId="{51332765-68A0-4E41-9807-C110C3648025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109" creationId="{CEAA51C8-EAFE-4144-AEB0-B616907C5E00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110" creationId="{407FA2A8-5C5D-4438-A915-DFD24A453F74}"/>
          </ac:spMkLst>
        </pc:spChg>
        <pc:spChg chg="add mod">
          <ac:chgData name="STAINO Andrea" userId="0c945b25-bd36-446c-b688-0c0cf3817131" providerId="ADAL" clId="{DD8E8AB0-8313-4574-ACF2-CA7065A20D6E}" dt="2021-08-24T19:42:14.544" v="51"/>
          <ac:spMkLst>
            <pc:docMk/>
            <pc:sldMk cId="3323718212" sldId="263"/>
            <ac:spMk id="112" creationId="{77BC9E4D-BB63-4B14-A01A-7462FA1F28F0}"/>
          </ac:spMkLst>
        </pc:spChg>
        <pc:grpChg chg="del">
          <ac:chgData name="STAINO Andrea" userId="0c945b25-bd36-446c-b688-0c0cf3817131" providerId="ADAL" clId="{DD8E8AB0-8313-4574-ACF2-CA7065A20D6E}" dt="2021-08-24T19:41:49.974" v="42" actId="478"/>
          <ac:grpSpMkLst>
            <pc:docMk/>
            <pc:sldMk cId="3323718212" sldId="263"/>
            <ac:grpSpMk id="15" creationId="{EDA45AFF-3324-406F-9008-B60A7B5776B3}"/>
          </ac:grpSpMkLst>
        </pc:grpChg>
        <pc:cxnChg chg="add del mod">
          <ac:chgData name="STAINO Andrea" userId="0c945b25-bd36-446c-b688-0c0cf3817131" providerId="ADAL" clId="{DD8E8AB0-8313-4574-ACF2-CA7065A20D6E}" dt="2021-08-24T19:42:14.493" v="50"/>
          <ac:cxnSpMkLst>
            <pc:docMk/>
            <pc:sldMk cId="3323718212" sldId="263"/>
            <ac:cxnSpMk id="42" creationId="{90FC671D-CEA6-4660-B9DA-CE0B3E303AB9}"/>
          </ac:cxnSpMkLst>
        </pc:cxnChg>
        <pc:cxnChg chg="add del mod">
          <ac:chgData name="STAINO Andrea" userId="0c945b25-bd36-446c-b688-0c0cf3817131" providerId="ADAL" clId="{DD8E8AB0-8313-4574-ACF2-CA7065A20D6E}" dt="2021-08-24T19:42:14.493" v="50"/>
          <ac:cxnSpMkLst>
            <pc:docMk/>
            <pc:sldMk cId="3323718212" sldId="263"/>
            <ac:cxnSpMk id="43" creationId="{4AA73C2D-DA7A-4C4B-9C2E-3E060A6FC304}"/>
          </ac:cxnSpMkLst>
        </pc:cxnChg>
        <pc:cxnChg chg="add del mod">
          <ac:chgData name="STAINO Andrea" userId="0c945b25-bd36-446c-b688-0c0cf3817131" providerId="ADAL" clId="{DD8E8AB0-8313-4574-ACF2-CA7065A20D6E}" dt="2021-08-24T19:42:14.493" v="50"/>
          <ac:cxnSpMkLst>
            <pc:docMk/>
            <pc:sldMk cId="3323718212" sldId="263"/>
            <ac:cxnSpMk id="55" creationId="{34031D53-D211-4F03-9C06-52CA7A2ECDD8}"/>
          </ac:cxnSpMkLst>
        </pc:cxnChg>
        <pc:cxnChg chg="add del mod">
          <ac:chgData name="STAINO Andrea" userId="0c945b25-bd36-446c-b688-0c0cf3817131" providerId="ADAL" clId="{DD8E8AB0-8313-4574-ACF2-CA7065A20D6E}" dt="2021-08-24T19:42:14.493" v="50"/>
          <ac:cxnSpMkLst>
            <pc:docMk/>
            <pc:sldMk cId="3323718212" sldId="263"/>
            <ac:cxnSpMk id="57" creationId="{51B826EC-72D3-424A-8A1D-D888E8CE0D7C}"/>
          </ac:cxnSpMkLst>
        </pc:cxnChg>
        <pc:cxnChg chg="add del mod">
          <ac:chgData name="STAINO Andrea" userId="0c945b25-bd36-446c-b688-0c0cf3817131" providerId="ADAL" clId="{DD8E8AB0-8313-4574-ACF2-CA7065A20D6E}" dt="2021-08-24T19:42:14.493" v="50"/>
          <ac:cxnSpMkLst>
            <pc:docMk/>
            <pc:sldMk cId="3323718212" sldId="263"/>
            <ac:cxnSpMk id="59" creationId="{3770E51F-E260-43DC-A671-0F052961B30B}"/>
          </ac:cxnSpMkLst>
        </pc:cxnChg>
        <pc:cxnChg chg="add del mod">
          <ac:chgData name="STAINO Andrea" userId="0c945b25-bd36-446c-b688-0c0cf3817131" providerId="ADAL" clId="{DD8E8AB0-8313-4574-ACF2-CA7065A20D6E}" dt="2021-08-24T19:42:14.493" v="50"/>
          <ac:cxnSpMkLst>
            <pc:docMk/>
            <pc:sldMk cId="3323718212" sldId="263"/>
            <ac:cxnSpMk id="61" creationId="{F47216C2-4EC0-4C27-98AA-280291ADFA30}"/>
          </ac:cxnSpMkLst>
        </pc:cxnChg>
        <pc:cxnChg chg="add del mod">
          <ac:chgData name="STAINO Andrea" userId="0c945b25-bd36-446c-b688-0c0cf3817131" providerId="ADAL" clId="{DD8E8AB0-8313-4574-ACF2-CA7065A20D6E}" dt="2021-08-24T19:42:14.493" v="50"/>
          <ac:cxnSpMkLst>
            <pc:docMk/>
            <pc:sldMk cId="3323718212" sldId="263"/>
            <ac:cxnSpMk id="63" creationId="{394F031A-89D4-4175-9503-FA8136262674}"/>
          </ac:cxnSpMkLst>
        </pc:cxnChg>
        <pc:cxnChg chg="add del mod">
          <ac:chgData name="STAINO Andrea" userId="0c945b25-bd36-446c-b688-0c0cf3817131" providerId="ADAL" clId="{DD8E8AB0-8313-4574-ACF2-CA7065A20D6E}" dt="2021-08-24T19:42:14.493" v="50"/>
          <ac:cxnSpMkLst>
            <pc:docMk/>
            <pc:sldMk cId="3323718212" sldId="263"/>
            <ac:cxnSpMk id="65" creationId="{6CB65B4C-689B-41E0-ADA3-4399E2CC8211}"/>
          </ac:cxnSpMkLst>
        </pc:cxnChg>
        <pc:cxnChg chg="add del mod">
          <ac:chgData name="STAINO Andrea" userId="0c945b25-bd36-446c-b688-0c0cf3817131" providerId="ADAL" clId="{DD8E8AB0-8313-4574-ACF2-CA7065A20D6E}" dt="2021-08-24T19:42:14.493" v="50"/>
          <ac:cxnSpMkLst>
            <pc:docMk/>
            <pc:sldMk cId="3323718212" sldId="263"/>
            <ac:cxnSpMk id="66" creationId="{2024228A-3F10-47F0-85E4-1F8C0C35CD54}"/>
          </ac:cxnSpMkLst>
        </pc:cxnChg>
        <pc:cxnChg chg="add del mod">
          <ac:chgData name="STAINO Andrea" userId="0c945b25-bd36-446c-b688-0c0cf3817131" providerId="ADAL" clId="{DD8E8AB0-8313-4574-ACF2-CA7065A20D6E}" dt="2021-08-24T19:42:14.493" v="50"/>
          <ac:cxnSpMkLst>
            <pc:docMk/>
            <pc:sldMk cId="3323718212" sldId="263"/>
            <ac:cxnSpMk id="69" creationId="{02377D91-A5F1-4012-A5CB-1893887F2C47}"/>
          </ac:cxnSpMkLst>
        </pc:cxnChg>
        <pc:cxnChg chg="add del mod">
          <ac:chgData name="STAINO Andrea" userId="0c945b25-bd36-446c-b688-0c0cf3817131" providerId="ADAL" clId="{DD8E8AB0-8313-4574-ACF2-CA7065A20D6E}" dt="2021-08-24T19:42:14.493" v="50"/>
          <ac:cxnSpMkLst>
            <pc:docMk/>
            <pc:sldMk cId="3323718212" sldId="263"/>
            <ac:cxnSpMk id="71" creationId="{A5393E55-2328-4420-8B4E-412F1D0E5D09}"/>
          </ac:cxnSpMkLst>
        </pc:cxnChg>
        <pc:cxnChg chg="add mod">
          <ac:chgData name="STAINO Andrea" userId="0c945b25-bd36-446c-b688-0c0cf3817131" providerId="ADAL" clId="{DD8E8AB0-8313-4574-ACF2-CA7065A20D6E}" dt="2021-08-24T19:42:14.544" v="51"/>
          <ac:cxnSpMkLst>
            <pc:docMk/>
            <pc:sldMk cId="3323718212" sldId="263"/>
            <ac:cxnSpMk id="84" creationId="{9630CE0C-81C9-4AFE-82EC-07CAE1446305}"/>
          </ac:cxnSpMkLst>
        </pc:cxnChg>
        <pc:cxnChg chg="add mod">
          <ac:chgData name="STAINO Andrea" userId="0c945b25-bd36-446c-b688-0c0cf3817131" providerId="ADAL" clId="{DD8E8AB0-8313-4574-ACF2-CA7065A20D6E}" dt="2021-08-24T19:42:14.544" v="51"/>
          <ac:cxnSpMkLst>
            <pc:docMk/>
            <pc:sldMk cId="3323718212" sldId="263"/>
            <ac:cxnSpMk id="85" creationId="{64828F74-B31F-4653-92E1-419F9AACED2C}"/>
          </ac:cxnSpMkLst>
        </pc:cxnChg>
        <pc:cxnChg chg="add mod">
          <ac:chgData name="STAINO Andrea" userId="0c945b25-bd36-446c-b688-0c0cf3817131" providerId="ADAL" clId="{DD8E8AB0-8313-4574-ACF2-CA7065A20D6E}" dt="2021-08-24T19:42:14.544" v="51"/>
          <ac:cxnSpMkLst>
            <pc:docMk/>
            <pc:sldMk cId="3323718212" sldId="263"/>
            <ac:cxnSpMk id="97" creationId="{7E57DA54-C929-498B-8C3B-27EFB4B1A6BE}"/>
          </ac:cxnSpMkLst>
        </pc:cxnChg>
        <pc:cxnChg chg="add mod">
          <ac:chgData name="STAINO Andrea" userId="0c945b25-bd36-446c-b688-0c0cf3817131" providerId="ADAL" clId="{DD8E8AB0-8313-4574-ACF2-CA7065A20D6E}" dt="2021-08-24T19:42:14.544" v="51"/>
          <ac:cxnSpMkLst>
            <pc:docMk/>
            <pc:sldMk cId="3323718212" sldId="263"/>
            <ac:cxnSpMk id="99" creationId="{E561BC47-9E72-4824-B508-BC36046857FD}"/>
          </ac:cxnSpMkLst>
        </pc:cxnChg>
        <pc:cxnChg chg="add mod">
          <ac:chgData name="STAINO Andrea" userId="0c945b25-bd36-446c-b688-0c0cf3817131" providerId="ADAL" clId="{DD8E8AB0-8313-4574-ACF2-CA7065A20D6E}" dt="2021-08-24T19:42:14.544" v="51"/>
          <ac:cxnSpMkLst>
            <pc:docMk/>
            <pc:sldMk cId="3323718212" sldId="263"/>
            <ac:cxnSpMk id="101" creationId="{9B79FE1C-12DF-4192-B6DC-08919388A421}"/>
          </ac:cxnSpMkLst>
        </pc:cxnChg>
        <pc:cxnChg chg="add mod">
          <ac:chgData name="STAINO Andrea" userId="0c945b25-bd36-446c-b688-0c0cf3817131" providerId="ADAL" clId="{DD8E8AB0-8313-4574-ACF2-CA7065A20D6E}" dt="2021-08-24T19:42:14.544" v="51"/>
          <ac:cxnSpMkLst>
            <pc:docMk/>
            <pc:sldMk cId="3323718212" sldId="263"/>
            <ac:cxnSpMk id="103" creationId="{ECCD4B58-C844-4F32-AC7B-C7F11C3EA990}"/>
          </ac:cxnSpMkLst>
        </pc:cxnChg>
        <pc:cxnChg chg="add mod">
          <ac:chgData name="STAINO Andrea" userId="0c945b25-bd36-446c-b688-0c0cf3817131" providerId="ADAL" clId="{DD8E8AB0-8313-4574-ACF2-CA7065A20D6E}" dt="2021-08-24T19:42:14.544" v="51"/>
          <ac:cxnSpMkLst>
            <pc:docMk/>
            <pc:sldMk cId="3323718212" sldId="263"/>
            <ac:cxnSpMk id="105" creationId="{B9BF2559-B81B-459A-8098-9901F8F97F20}"/>
          </ac:cxnSpMkLst>
        </pc:cxnChg>
        <pc:cxnChg chg="add mod">
          <ac:chgData name="STAINO Andrea" userId="0c945b25-bd36-446c-b688-0c0cf3817131" providerId="ADAL" clId="{DD8E8AB0-8313-4574-ACF2-CA7065A20D6E}" dt="2021-08-24T19:42:14.544" v="51"/>
          <ac:cxnSpMkLst>
            <pc:docMk/>
            <pc:sldMk cId="3323718212" sldId="263"/>
            <ac:cxnSpMk id="107" creationId="{0A3CA1D4-CB28-42CF-BC36-A9A1131D8E02}"/>
          </ac:cxnSpMkLst>
        </pc:cxnChg>
        <pc:cxnChg chg="add mod">
          <ac:chgData name="STAINO Andrea" userId="0c945b25-bd36-446c-b688-0c0cf3817131" providerId="ADAL" clId="{DD8E8AB0-8313-4574-ACF2-CA7065A20D6E}" dt="2021-08-24T19:42:14.544" v="51"/>
          <ac:cxnSpMkLst>
            <pc:docMk/>
            <pc:sldMk cId="3323718212" sldId="263"/>
            <ac:cxnSpMk id="108" creationId="{6840490C-89E2-4DCE-8774-6988736B5883}"/>
          </ac:cxnSpMkLst>
        </pc:cxnChg>
        <pc:cxnChg chg="add mod">
          <ac:chgData name="STAINO Andrea" userId="0c945b25-bd36-446c-b688-0c0cf3817131" providerId="ADAL" clId="{DD8E8AB0-8313-4574-ACF2-CA7065A20D6E}" dt="2021-08-24T19:42:14.544" v="51"/>
          <ac:cxnSpMkLst>
            <pc:docMk/>
            <pc:sldMk cId="3323718212" sldId="263"/>
            <ac:cxnSpMk id="111" creationId="{911FE878-B39F-4890-92DA-2149746C183F}"/>
          </ac:cxnSpMkLst>
        </pc:cxnChg>
        <pc:cxnChg chg="add mod">
          <ac:chgData name="STAINO Andrea" userId="0c945b25-bd36-446c-b688-0c0cf3817131" providerId="ADAL" clId="{DD8E8AB0-8313-4574-ACF2-CA7065A20D6E}" dt="2021-08-24T19:42:14.544" v="51"/>
          <ac:cxnSpMkLst>
            <pc:docMk/>
            <pc:sldMk cId="3323718212" sldId="263"/>
            <ac:cxnSpMk id="113" creationId="{0B535BAD-3540-4545-A64B-C6869A5098AE}"/>
          </ac:cxnSpMkLst>
        </pc:cxnChg>
      </pc:sldChg>
      <pc:sldChg chg="addSp delSp modSp add mod">
        <pc:chgData name="STAINO Andrea" userId="0c945b25-bd36-446c-b688-0c0cf3817131" providerId="ADAL" clId="{DD8E8AB0-8313-4574-ACF2-CA7065A20D6E}" dt="2021-08-30T11:56:41.269" v="958" actId="20577"/>
        <pc:sldMkLst>
          <pc:docMk/>
          <pc:sldMk cId="2252291091" sldId="264"/>
        </pc:sldMkLst>
        <pc:spChg chg="mod">
          <ac:chgData name="STAINO Andrea" userId="0c945b25-bd36-446c-b688-0c0cf3817131" providerId="ADAL" clId="{DD8E8AB0-8313-4574-ACF2-CA7065A20D6E}" dt="2021-08-24T19:51:41.998" v="139" actId="20577"/>
          <ac:spMkLst>
            <pc:docMk/>
            <pc:sldMk cId="2252291091" sldId="264"/>
            <ac:spMk id="2" creationId="{97A6A55B-F1AC-4CA3-AB27-BC142C5E74CF}"/>
          </ac:spMkLst>
        </pc:spChg>
        <pc:spChg chg="add mod">
          <ac:chgData name="STAINO Andrea" userId="0c945b25-bd36-446c-b688-0c0cf3817131" providerId="ADAL" clId="{DD8E8AB0-8313-4574-ACF2-CA7065A20D6E}" dt="2021-08-30T11:56:41.269" v="958" actId="20577"/>
          <ac:spMkLst>
            <pc:docMk/>
            <pc:sldMk cId="2252291091" sldId="264"/>
            <ac:spMk id="48" creationId="{4EA03AE8-5A67-4D4C-80E1-903FA7E78A5C}"/>
          </ac:spMkLst>
        </pc:spChg>
        <pc:spChg chg="add del mod">
          <ac:chgData name="STAINO Andrea" userId="0c945b25-bd36-446c-b688-0c0cf3817131" providerId="ADAL" clId="{DD8E8AB0-8313-4574-ACF2-CA7065A20D6E}" dt="2021-08-24T19:50:56.388" v="109" actId="1076"/>
          <ac:spMkLst>
            <pc:docMk/>
            <pc:sldMk cId="2252291091" sldId="264"/>
            <ac:spMk id="49" creationId="{FAC6B64B-CEFC-43C5-821F-452BF0FB2ABA}"/>
          </ac:spMkLst>
        </pc:spChg>
        <pc:spChg chg="add del mod">
          <ac:chgData name="STAINO Andrea" userId="0c945b25-bd36-446c-b688-0c0cf3817131" providerId="ADAL" clId="{DD8E8AB0-8313-4574-ACF2-CA7065A20D6E}" dt="2021-08-24T19:50:56.388" v="109" actId="1076"/>
          <ac:spMkLst>
            <pc:docMk/>
            <pc:sldMk cId="2252291091" sldId="264"/>
            <ac:spMk id="50" creationId="{D3C9EB60-E0A4-4DFE-88DD-27F6F25133A8}"/>
          </ac:spMkLst>
        </pc:spChg>
        <pc:spChg chg="add del mod">
          <ac:chgData name="STAINO Andrea" userId="0c945b25-bd36-446c-b688-0c0cf3817131" providerId="ADAL" clId="{DD8E8AB0-8313-4574-ACF2-CA7065A20D6E}" dt="2021-08-24T19:50:56.388" v="109" actId="1076"/>
          <ac:spMkLst>
            <pc:docMk/>
            <pc:sldMk cId="2252291091" sldId="264"/>
            <ac:spMk id="53" creationId="{8D80995F-06E3-4086-92CB-43A12D0BAFF4}"/>
          </ac:spMkLst>
        </pc:spChg>
        <pc:spChg chg="add del mod">
          <ac:chgData name="STAINO Andrea" userId="0c945b25-bd36-446c-b688-0c0cf3817131" providerId="ADAL" clId="{DD8E8AB0-8313-4574-ACF2-CA7065A20D6E}" dt="2021-08-24T19:50:56.388" v="109" actId="1076"/>
          <ac:spMkLst>
            <pc:docMk/>
            <pc:sldMk cId="2252291091" sldId="264"/>
            <ac:spMk id="54" creationId="{AF0FAE99-35E5-4822-B53D-A02446EA1C8D}"/>
          </ac:spMkLst>
        </pc:spChg>
        <pc:spChg chg="add del mod">
          <ac:chgData name="STAINO Andrea" userId="0c945b25-bd36-446c-b688-0c0cf3817131" providerId="ADAL" clId="{DD8E8AB0-8313-4574-ACF2-CA7065A20D6E}" dt="2021-08-24T19:50:56.388" v="109" actId="1076"/>
          <ac:spMkLst>
            <pc:docMk/>
            <pc:sldMk cId="2252291091" sldId="264"/>
            <ac:spMk id="56" creationId="{FCD8C1C0-B8DD-458F-B717-95E550E55012}"/>
          </ac:spMkLst>
        </pc:spChg>
        <pc:spChg chg="add del mod">
          <ac:chgData name="STAINO Andrea" userId="0c945b25-bd36-446c-b688-0c0cf3817131" providerId="ADAL" clId="{DD8E8AB0-8313-4574-ACF2-CA7065A20D6E}" dt="2021-08-24T19:50:56.388" v="109" actId="1076"/>
          <ac:spMkLst>
            <pc:docMk/>
            <pc:sldMk cId="2252291091" sldId="264"/>
            <ac:spMk id="57" creationId="{D43484F2-4622-4250-B374-B6BB6EAB3DE6}"/>
          </ac:spMkLst>
        </pc:spChg>
        <pc:spChg chg="add del mod">
          <ac:chgData name="STAINO Andrea" userId="0c945b25-bd36-446c-b688-0c0cf3817131" providerId="ADAL" clId="{DD8E8AB0-8313-4574-ACF2-CA7065A20D6E}" dt="2021-08-24T19:50:56.388" v="109" actId="1076"/>
          <ac:spMkLst>
            <pc:docMk/>
            <pc:sldMk cId="2252291091" sldId="264"/>
            <ac:spMk id="58" creationId="{EA6DECC5-DE31-4E7F-A7C3-90FC2DF7349A}"/>
          </ac:spMkLst>
        </pc:spChg>
        <pc:spChg chg="add del mod">
          <ac:chgData name="STAINO Andrea" userId="0c945b25-bd36-446c-b688-0c0cf3817131" providerId="ADAL" clId="{DD8E8AB0-8313-4574-ACF2-CA7065A20D6E}" dt="2021-08-24T19:50:56.388" v="109" actId="1076"/>
          <ac:spMkLst>
            <pc:docMk/>
            <pc:sldMk cId="2252291091" sldId="264"/>
            <ac:spMk id="61" creationId="{71D21004-A082-4EAA-BD22-FBD0F7FE6825}"/>
          </ac:spMkLst>
        </pc:spChg>
        <pc:spChg chg="add del mod">
          <ac:chgData name="STAINO Andrea" userId="0c945b25-bd36-446c-b688-0c0cf3817131" providerId="ADAL" clId="{DD8E8AB0-8313-4574-ACF2-CA7065A20D6E}" dt="2021-08-24T19:50:56.388" v="109" actId="1076"/>
          <ac:spMkLst>
            <pc:docMk/>
            <pc:sldMk cId="2252291091" sldId="264"/>
            <ac:spMk id="62" creationId="{1378100E-80B9-427D-BFC4-867A82E59A1D}"/>
          </ac:spMkLst>
        </pc:spChg>
        <pc:spChg chg="add del mod">
          <ac:chgData name="STAINO Andrea" userId="0c945b25-bd36-446c-b688-0c0cf3817131" providerId="ADAL" clId="{DD8E8AB0-8313-4574-ACF2-CA7065A20D6E}" dt="2021-08-24T19:50:56.388" v="109" actId="1076"/>
          <ac:spMkLst>
            <pc:docMk/>
            <pc:sldMk cId="2252291091" sldId="264"/>
            <ac:spMk id="64" creationId="{426A35DF-FFA8-4208-981C-27B548D8946B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72" creationId="{5ED389D6-C483-44AD-9858-B0D120B2AF4D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73" creationId="{79ADABFF-2124-4801-A656-E9A8F0BEBF64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74" creationId="{4CCDEAA1-AB7D-4912-B901-D1A9D629BE08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75" creationId="{4F28C48C-10A7-45DB-82D7-547310FC53BF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76" creationId="{B496EB70-D87E-4D20-9884-CE10B5FFBA6E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77" creationId="{1B48F71B-FFB7-4F8C-8B1D-8FD72AE26706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78" creationId="{6FF3094B-850E-444D-BEB5-2B629634FA77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79" creationId="{090DFDEE-1D44-478E-B1C6-4716F6D9D74C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80" creationId="{8884996F-2D0E-4540-B44E-6277D739CB10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81" creationId="{3B2F0AD4-D7F0-49A9-9110-20BF9C892CD8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82" creationId="{8E246A2D-8991-4B1D-A453-540A9D2E6640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83" creationId="{9E14E4C1-AE80-4BBD-BD90-3114111F516D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86" creationId="{3777A738-8A10-47E6-AD3D-36F2F9B59A8A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87" creationId="{5A1EA3FA-7AB3-4DD2-9CFB-506B01CDD7B1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88" creationId="{A2A0154C-447C-4E2D-8C30-CFA60F7044D3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89" creationId="{3A922E35-8430-48F9-B1F5-8D5A70F805BD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90" creationId="{9F23C201-2438-422A-A125-C023BA43F849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91" creationId="{3A1A3F49-06C5-4C4B-AC9D-DAB62AAA2D82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92" creationId="{033BCD28-E223-449C-8230-7D71D9C729CC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93" creationId="{02231DA0-C677-4653-8385-F5621F7347E2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94" creationId="{A005F437-B1C2-4E8B-883D-95DE4284BD06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95" creationId="{A5409BF4-A278-4982-B8BB-499D6E7AE833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96" creationId="{2B6B7034-2D9A-4157-9220-897BBF48045D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98" creationId="{053D0507-EB98-4B1B-A8F4-12B6BF17A561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100" creationId="{CC4FDE7A-A306-4045-B5BD-2436550756CE}"/>
          </ac:spMkLst>
        </pc:spChg>
        <pc:spChg chg="del">
          <ac:chgData name="STAINO Andrea" userId="0c945b25-bd36-446c-b688-0c0cf3817131" providerId="ADAL" clId="{DD8E8AB0-8313-4574-ACF2-CA7065A20D6E}" dt="2021-08-24T19:47:06.813" v="83" actId="478"/>
          <ac:spMkLst>
            <pc:docMk/>
            <pc:sldMk cId="2252291091" sldId="264"/>
            <ac:spMk id="102" creationId="{85C3DF26-0410-4EBE-8B47-94C320031A84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104" creationId="{08053932-3016-4C38-B1BA-3DD643345579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106" creationId="{51332765-68A0-4E41-9807-C110C3648025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109" creationId="{CEAA51C8-EAFE-4144-AEB0-B616907C5E00}"/>
          </ac:spMkLst>
        </pc:spChg>
        <pc:spChg chg="del">
          <ac:chgData name="STAINO Andrea" userId="0c945b25-bd36-446c-b688-0c0cf3817131" providerId="ADAL" clId="{DD8E8AB0-8313-4574-ACF2-CA7065A20D6E}" dt="2021-08-24T19:46:59.760" v="81" actId="478"/>
          <ac:spMkLst>
            <pc:docMk/>
            <pc:sldMk cId="2252291091" sldId="264"/>
            <ac:spMk id="110" creationId="{407FA2A8-5C5D-4438-A915-DFD24A453F74}"/>
          </ac:spMkLst>
        </pc:spChg>
        <pc:spChg chg="del">
          <ac:chgData name="STAINO Andrea" userId="0c945b25-bd36-446c-b688-0c0cf3817131" providerId="ADAL" clId="{DD8E8AB0-8313-4574-ACF2-CA7065A20D6E}" dt="2021-08-24T19:47:03.127" v="82" actId="478"/>
          <ac:spMkLst>
            <pc:docMk/>
            <pc:sldMk cId="2252291091" sldId="264"/>
            <ac:spMk id="112" creationId="{77BC9E4D-BB63-4B14-A01A-7462FA1F28F0}"/>
          </ac:spMkLst>
        </pc:spChg>
        <pc:cxnChg chg="add del mod">
          <ac:chgData name="STAINO Andrea" userId="0c945b25-bd36-446c-b688-0c0cf3817131" providerId="ADAL" clId="{DD8E8AB0-8313-4574-ACF2-CA7065A20D6E}" dt="2021-08-24T19:50:56.388" v="109" actId="1076"/>
          <ac:cxnSpMkLst>
            <pc:docMk/>
            <pc:sldMk cId="2252291091" sldId="264"/>
            <ac:cxnSpMk id="51" creationId="{358E887C-8088-4E32-97D5-2020899D5302}"/>
          </ac:cxnSpMkLst>
        </pc:cxnChg>
        <pc:cxnChg chg="add del mod">
          <ac:chgData name="STAINO Andrea" userId="0c945b25-bd36-446c-b688-0c0cf3817131" providerId="ADAL" clId="{DD8E8AB0-8313-4574-ACF2-CA7065A20D6E}" dt="2021-08-24T19:50:56.388" v="109" actId="1076"/>
          <ac:cxnSpMkLst>
            <pc:docMk/>
            <pc:sldMk cId="2252291091" sldId="264"/>
            <ac:cxnSpMk id="52" creationId="{1D8AC1B3-B863-4BEB-A7B1-E3771501583B}"/>
          </ac:cxnSpMkLst>
        </pc:cxnChg>
        <pc:cxnChg chg="add del mod">
          <ac:chgData name="STAINO Andrea" userId="0c945b25-bd36-446c-b688-0c0cf3817131" providerId="ADAL" clId="{DD8E8AB0-8313-4574-ACF2-CA7065A20D6E}" dt="2021-08-24T19:50:56.388" v="109" actId="1076"/>
          <ac:cxnSpMkLst>
            <pc:docMk/>
            <pc:sldMk cId="2252291091" sldId="264"/>
            <ac:cxnSpMk id="55" creationId="{CFB14A6D-8205-4540-B157-5719DE6FE534}"/>
          </ac:cxnSpMkLst>
        </pc:cxnChg>
        <pc:cxnChg chg="add del mod">
          <ac:chgData name="STAINO Andrea" userId="0c945b25-bd36-446c-b688-0c0cf3817131" providerId="ADAL" clId="{DD8E8AB0-8313-4574-ACF2-CA7065A20D6E}" dt="2021-08-24T19:50:56.388" v="109" actId="1076"/>
          <ac:cxnSpMkLst>
            <pc:docMk/>
            <pc:sldMk cId="2252291091" sldId="264"/>
            <ac:cxnSpMk id="59" creationId="{5DE166BE-8713-45AE-A66D-7EC52CAC2F01}"/>
          </ac:cxnSpMkLst>
        </pc:cxnChg>
        <pc:cxnChg chg="add del mod">
          <ac:chgData name="STAINO Andrea" userId="0c945b25-bd36-446c-b688-0c0cf3817131" providerId="ADAL" clId="{DD8E8AB0-8313-4574-ACF2-CA7065A20D6E}" dt="2021-08-24T19:50:56.388" v="109" actId="1076"/>
          <ac:cxnSpMkLst>
            <pc:docMk/>
            <pc:sldMk cId="2252291091" sldId="264"/>
            <ac:cxnSpMk id="60" creationId="{A2FF7EAF-9C3B-4CB8-8776-85B3D780FC7F}"/>
          </ac:cxnSpMkLst>
        </pc:cxnChg>
        <pc:cxnChg chg="add del mod">
          <ac:chgData name="STAINO Andrea" userId="0c945b25-bd36-446c-b688-0c0cf3817131" providerId="ADAL" clId="{DD8E8AB0-8313-4574-ACF2-CA7065A20D6E}" dt="2021-08-24T19:50:56.388" v="109" actId="1076"/>
          <ac:cxnSpMkLst>
            <pc:docMk/>
            <pc:sldMk cId="2252291091" sldId="264"/>
            <ac:cxnSpMk id="63" creationId="{7F78D984-9779-410A-A873-B813242B4F2C}"/>
          </ac:cxnSpMkLst>
        </pc:cxnChg>
        <pc:cxnChg chg="del">
          <ac:chgData name="STAINO Andrea" userId="0c945b25-bd36-446c-b688-0c0cf3817131" providerId="ADAL" clId="{DD8E8AB0-8313-4574-ACF2-CA7065A20D6E}" dt="2021-08-24T19:46:59.760" v="81" actId="478"/>
          <ac:cxnSpMkLst>
            <pc:docMk/>
            <pc:sldMk cId="2252291091" sldId="264"/>
            <ac:cxnSpMk id="84" creationId="{9630CE0C-81C9-4AFE-82EC-07CAE1446305}"/>
          </ac:cxnSpMkLst>
        </pc:cxnChg>
        <pc:cxnChg chg="del">
          <ac:chgData name="STAINO Andrea" userId="0c945b25-bd36-446c-b688-0c0cf3817131" providerId="ADAL" clId="{DD8E8AB0-8313-4574-ACF2-CA7065A20D6E}" dt="2021-08-24T19:46:59.760" v="81" actId="478"/>
          <ac:cxnSpMkLst>
            <pc:docMk/>
            <pc:sldMk cId="2252291091" sldId="264"/>
            <ac:cxnSpMk id="85" creationId="{64828F74-B31F-4653-92E1-419F9AACED2C}"/>
          </ac:cxnSpMkLst>
        </pc:cxnChg>
        <pc:cxnChg chg="del">
          <ac:chgData name="STAINO Andrea" userId="0c945b25-bd36-446c-b688-0c0cf3817131" providerId="ADAL" clId="{DD8E8AB0-8313-4574-ACF2-CA7065A20D6E}" dt="2021-08-24T19:46:59.760" v="81" actId="478"/>
          <ac:cxnSpMkLst>
            <pc:docMk/>
            <pc:sldMk cId="2252291091" sldId="264"/>
            <ac:cxnSpMk id="97" creationId="{7E57DA54-C929-498B-8C3B-27EFB4B1A6BE}"/>
          </ac:cxnSpMkLst>
        </pc:cxnChg>
        <pc:cxnChg chg="del mod">
          <ac:chgData name="STAINO Andrea" userId="0c945b25-bd36-446c-b688-0c0cf3817131" providerId="ADAL" clId="{DD8E8AB0-8313-4574-ACF2-CA7065A20D6E}" dt="2021-08-24T19:46:59.760" v="81" actId="478"/>
          <ac:cxnSpMkLst>
            <pc:docMk/>
            <pc:sldMk cId="2252291091" sldId="264"/>
            <ac:cxnSpMk id="99" creationId="{E561BC47-9E72-4824-B508-BC36046857FD}"/>
          </ac:cxnSpMkLst>
        </pc:cxnChg>
        <pc:cxnChg chg="del">
          <ac:chgData name="STAINO Andrea" userId="0c945b25-bd36-446c-b688-0c0cf3817131" providerId="ADAL" clId="{DD8E8AB0-8313-4574-ACF2-CA7065A20D6E}" dt="2021-08-24T19:46:59.760" v="81" actId="478"/>
          <ac:cxnSpMkLst>
            <pc:docMk/>
            <pc:sldMk cId="2252291091" sldId="264"/>
            <ac:cxnSpMk id="101" creationId="{9B79FE1C-12DF-4192-B6DC-08919388A421}"/>
          </ac:cxnSpMkLst>
        </pc:cxnChg>
        <pc:cxnChg chg="del mod">
          <ac:chgData name="STAINO Andrea" userId="0c945b25-bd36-446c-b688-0c0cf3817131" providerId="ADAL" clId="{DD8E8AB0-8313-4574-ACF2-CA7065A20D6E}" dt="2021-08-24T19:46:59.760" v="81" actId="478"/>
          <ac:cxnSpMkLst>
            <pc:docMk/>
            <pc:sldMk cId="2252291091" sldId="264"/>
            <ac:cxnSpMk id="103" creationId="{ECCD4B58-C844-4F32-AC7B-C7F11C3EA990}"/>
          </ac:cxnSpMkLst>
        </pc:cxnChg>
        <pc:cxnChg chg="del mod">
          <ac:chgData name="STAINO Andrea" userId="0c945b25-bd36-446c-b688-0c0cf3817131" providerId="ADAL" clId="{DD8E8AB0-8313-4574-ACF2-CA7065A20D6E}" dt="2021-08-24T19:46:59.760" v="81" actId="478"/>
          <ac:cxnSpMkLst>
            <pc:docMk/>
            <pc:sldMk cId="2252291091" sldId="264"/>
            <ac:cxnSpMk id="105" creationId="{B9BF2559-B81B-459A-8098-9901F8F97F20}"/>
          </ac:cxnSpMkLst>
        </pc:cxnChg>
        <pc:cxnChg chg="del">
          <ac:chgData name="STAINO Andrea" userId="0c945b25-bd36-446c-b688-0c0cf3817131" providerId="ADAL" clId="{DD8E8AB0-8313-4574-ACF2-CA7065A20D6E}" dt="2021-08-24T19:46:59.760" v="81" actId="478"/>
          <ac:cxnSpMkLst>
            <pc:docMk/>
            <pc:sldMk cId="2252291091" sldId="264"/>
            <ac:cxnSpMk id="107" creationId="{0A3CA1D4-CB28-42CF-BC36-A9A1131D8E02}"/>
          </ac:cxnSpMkLst>
        </pc:cxnChg>
        <pc:cxnChg chg="del">
          <ac:chgData name="STAINO Andrea" userId="0c945b25-bd36-446c-b688-0c0cf3817131" providerId="ADAL" clId="{DD8E8AB0-8313-4574-ACF2-CA7065A20D6E}" dt="2021-08-24T19:46:59.760" v="81" actId="478"/>
          <ac:cxnSpMkLst>
            <pc:docMk/>
            <pc:sldMk cId="2252291091" sldId="264"/>
            <ac:cxnSpMk id="108" creationId="{6840490C-89E2-4DCE-8774-6988736B5883}"/>
          </ac:cxnSpMkLst>
        </pc:cxnChg>
        <pc:cxnChg chg="del">
          <ac:chgData name="STAINO Andrea" userId="0c945b25-bd36-446c-b688-0c0cf3817131" providerId="ADAL" clId="{DD8E8AB0-8313-4574-ACF2-CA7065A20D6E}" dt="2021-08-24T19:46:59.760" v="81" actId="478"/>
          <ac:cxnSpMkLst>
            <pc:docMk/>
            <pc:sldMk cId="2252291091" sldId="264"/>
            <ac:cxnSpMk id="111" creationId="{911FE878-B39F-4890-92DA-2149746C183F}"/>
          </ac:cxnSpMkLst>
        </pc:cxnChg>
        <pc:cxnChg chg="del">
          <ac:chgData name="STAINO Andrea" userId="0c945b25-bd36-446c-b688-0c0cf3817131" providerId="ADAL" clId="{DD8E8AB0-8313-4574-ACF2-CA7065A20D6E}" dt="2021-08-24T19:46:59.760" v="81" actId="478"/>
          <ac:cxnSpMkLst>
            <pc:docMk/>
            <pc:sldMk cId="2252291091" sldId="264"/>
            <ac:cxnSpMk id="113" creationId="{0B535BAD-3540-4545-A64B-C6869A5098AE}"/>
          </ac:cxnSpMkLst>
        </pc:cxnChg>
      </pc:sldChg>
      <pc:sldChg chg="addSp delSp modSp add mod modAnim">
        <pc:chgData name="STAINO Andrea" userId="0c945b25-bd36-446c-b688-0c0cf3817131" providerId="ADAL" clId="{DD8E8AB0-8313-4574-ACF2-CA7065A20D6E}" dt="2021-08-30T11:36:10.865" v="803"/>
        <pc:sldMkLst>
          <pc:docMk/>
          <pc:sldMk cId="1010660281" sldId="265"/>
        </pc:sldMkLst>
        <pc:spChg chg="mod">
          <ac:chgData name="STAINO Andrea" userId="0c945b25-bd36-446c-b688-0c0cf3817131" providerId="ADAL" clId="{DD8E8AB0-8313-4574-ACF2-CA7065A20D6E}" dt="2021-08-26T07:18:49.014" v="319" actId="20577"/>
          <ac:spMkLst>
            <pc:docMk/>
            <pc:sldMk cId="1010660281" sldId="265"/>
            <ac:spMk id="2" creationId="{97A6A55B-F1AC-4CA3-AB27-BC142C5E74CF}"/>
          </ac:spMkLst>
        </pc:spChg>
        <pc:spChg chg="add mod">
          <ac:chgData name="STAINO Andrea" userId="0c945b25-bd36-446c-b688-0c0cf3817131" providerId="ADAL" clId="{DD8E8AB0-8313-4574-ACF2-CA7065A20D6E}" dt="2021-08-30T11:27:33.381" v="594" actId="1076"/>
          <ac:spMkLst>
            <pc:docMk/>
            <pc:sldMk cId="1010660281" sldId="265"/>
            <ac:spMk id="3" creationId="{B12AA1A3-6FD2-4844-B077-DEFDDFEB766F}"/>
          </ac:spMkLst>
        </pc:spChg>
        <pc:spChg chg="add del mod">
          <ac:chgData name="STAINO Andrea" userId="0c945b25-bd36-446c-b688-0c0cf3817131" providerId="ADAL" clId="{DD8E8AB0-8313-4574-ACF2-CA7065A20D6E}" dt="2021-08-26T07:19:05.495" v="321" actId="478"/>
          <ac:spMkLst>
            <pc:docMk/>
            <pc:sldMk cId="1010660281" sldId="265"/>
            <ac:spMk id="4" creationId="{1032E880-3C09-4B33-831E-34CA2A26DAE6}"/>
          </ac:spMkLst>
        </pc:spChg>
        <pc:spChg chg="add mod">
          <ac:chgData name="STAINO Andrea" userId="0c945b25-bd36-446c-b688-0c0cf3817131" providerId="ADAL" clId="{DD8E8AB0-8313-4574-ACF2-CA7065A20D6E}" dt="2021-08-26T08:17:09.202" v="418" actId="1076"/>
          <ac:spMkLst>
            <pc:docMk/>
            <pc:sldMk cId="1010660281" sldId="265"/>
            <ac:spMk id="6" creationId="{E445AF66-6565-4A45-B0F0-175345702351}"/>
          </ac:spMkLst>
        </pc:spChg>
        <pc:spChg chg="add mod">
          <ac:chgData name="STAINO Andrea" userId="0c945b25-bd36-446c-b688-0c0cf3817131" providerId="ADAL" clId="{DD8E8AB0-8313-4574-ACF2-CA7065A20D6E}" dt="2021-08-30T11:32:08.102" v="767" actId="1076"/>
          <ac:spMkLst>
            <pc:docMk/>
            <pc:sldMk cId="1010660281" sldId="265"/>
            <ac:spMk id="14" creationId="{8C410428-50FA-400E-BE0E-275FCF973A43}"/>
          </ac:spMkLst>
        </pc:spChg>
        <pc:spChg chg="add mod">
          <ac:chgData name="STAINO Andrea" userId="0c945b25-bd36-446c-b688-0c0cf3817131" providerId="ADAL" clId="{DD8E8AB0-8313-4574-ACF2-CA7065A20D6E}" dt="2021-08-30T11:34:15.052" v="799" actId="20577"/>
          <ac:spMkLst>
            <pc:docMk/>
            <pc:sldMk cId="1010660281" sldId="265"/>
            <ac:spMk id="22" creationId="{7D0C16E0-4DE6-4B82-8312-BDE286894D2C}"/>
          </ac:spMkLst>
        </pc:spChg>
        <pc:spChg chg="add del mod">
          <ac:chgData name="STAINO Andrea" userId="0c945b25-bd36-446c-b688-0c0cf3817131" providerId="ADAL" clId="{DD8E8AB0-8313-4574-ACF2-CA7065A20D6E}" dt="2021-08-26T07:18:57.057" v="320" actId="478"/>
          <ac:spMkLst>
            <pc:docMk/>
            <pc:sldMk cId="1010660281" sldId="265"/>
            <ac:spMk id="23" creationId="{5ABA1D4B-A9AE-4935-A28E-BF6DB28D2523}"/>
          </ac:spMkLst>
        </pc:spChg>
        <pc:spChg chg="del">
          <ac:chgData name="STAINO Andrea" userId="0c945b25-bd36-446c-b688-0c0cf3817131" providerId="ADAL" clId="{DD8E8AB0-8313-4574-ACF2-CA7065A20D6E}" dt="2021-08-24T19:53:58.650" v="196" actId="478"/>
          <ac:spMkLst>
            <pc:docMk/>
            <pc:sldMk cId="1010660281" sldId="265"/>
            <ac:spMk id="48" creationId="{4EA03AE8-5A67-4D4C-80E1-903FA7E78A5C}"/>
          </ac:spMkLst>
        </pc:spChg>
        <pc:spChg chg="del">
          <ac:chgData name="STAINO Andrea" userId="0c945b25-bd36-446c-b688-0c0cf3817131" providerId="ADAL" clId="{DD8E8AB0-8313-4574-ACF2-CA7065A20D6E}" dt="2021-08-24T19:54:05.996" v="198" actId="478"/>
          <ac:spMkLst>
            <pc:docMk/>
            <pc:sldMk cId="1010660281" sldId="265"/>
            <ac:spMk id="49" creationId="{FAC6B64B-CEFC-43C5-821F-452BF0FB2ABA}"/>
          </ac:spMkLst>
        </pc:spChg>
        <pc:spChg chg="del">
          <ac:chgData name="STAINO Andrea" userId="0c945b25-bd36-446c-b688-0c0cf3817131" providerId="ADAL" clId="{DD8E8AB0-8313-4574-ACF2-CA7065A20D6E}" dt="2021-08-24T19:54:05.996" v="198" actId="478"/>
          <ac:spMkLst>
            <pc:docMk/>
            <pc:sldMk cId="1010660281" sldId="265"/>
            <ac:spMk id="50" creationId="{D3C9EB60-E0A4-4DFE-88DD-27F6F25133A8}"/>
          </ac:spMkLst>
        </pc:spChg>
        <pc:spChg chg="del">
          <ac:chgData name="STAINO Andrea" userId="0c945b25-bd36-446c-b688-0c0cf3817131" providerId="ADAL" clId="{DD8E8AB0-8313-4574-ACF2-CA7065A20D6E}" dt="2021-08-24T19:54:05.996" v="198" actId="478"/>
          <ac:spMkLst>
            <pc:docMk/>
            <pc:sldMk cId="1010660281" sldId="265"/>
            <ac:spMk id="53" creationId="{8D80995F-06E3-4086-92CB-43A12D0BAFF4}"/>
          </ac:spMkLst>
        </pc:spChg>
        <pc:spChg chg="del">
          <ac:chgData name="STAINO Andrea" userId="0c945b25-bd36-446c-b688-0c0cf3817131" providerId="ADAL" clId="{DD8E8AB0-8313-4574-ACF2-CA7065A20D6E}" dt="2021-08-24T19:54:05.996" v="198" actId="478"/>
          <ac:spMkLst>
            <pc:docMk/>
            <pc:sldMk cId="1010660281" sldId="265"/>
            <ac:spMk id="54" creationId="{AF0FAE99-35E5-4822-B53D-A02446EA1C8D}"/>
          </ac:spMkLst>
        </pc:spChg>
        <pc:spChg chg="del">
          <ac:chgData name="STAINO Andrea" userId="0c945b25-bd36-446c-b688-0c0cf3817131" providerId="ADAL" clId="{DD8E8AB0-8313-4574-ACF2-CA7065A20D6E}" dt="2021-08-24T19:54:05.996" v="198" actId="478"/>
          <ac:spMkLst>
            <pc:docMk/>
            <pc:sldMk cId="1010660281" sldId="265"/>
            <ac:spMk id="56" creationId="{FCD8C1C0-B8DD-458F-B717-95E550E55012}"/>
          </ac:spMkLst>
        </pc:spChg>
        <pc:spChg chg="del">
          <ac:chgData name="STAINO Andrea" userId="0c945b25-bd36-446c-b688-0c0cf3817131" providerId="ADAL" clId="{DD8E8AB0-8313-4574-ACF2-CA7065A20D6E}" dt="2021-08-24T19:54:05.996" v="198" actId="478"/>
          <ac:spMkLst>
            <pc:docMk/>
            <pc:sldMk cId="1010660281" sldId="265"/>
            <ac:spMk id="57" creationId="{D43484F2-4622-4250-B374-B6BB6EAB3DE6}"/>
          </ac:spMkLst>
        </pc:spChg>
        <pc:spChg chg="del">
          <ac:chgData name="STAINO Andrea" userId="0c945b25-bd36-446c-b688-0c0cf3817131" providerId="ADAL" clId="{DD8E8AB0-8313-4574-ACF2-CA7065A20D6E}" dt="2021-08-24T19:54:05.996" v="198" actId="478"/>
          <ac:spMkLst>
            <pc:docMk/>
            <pc:sldMk cId="1010660281" sldId="265"/>
            <ac:spMk id="58" creationId="{EA6DECC5-DE31-4E7F-A7C3-90FC2DF7349A}"/>
          </ac:spMkLst>
        </pc:spChg>
        <pc:spChg chg="del">
          <ac:chgData name="STAINO Andrea" userId="0c945b25-bd36-446c-b688-0c0cf3817131" providerId="ADAL" clId="{DD8E8AB0-8313-4574-ACF2-CA7065A20D6E}" dt="2021-08-24T19:54:05.996" v="198" actId="478"/>
          <ac:spMkLst>
            <pc:docMk/>
            <pc:sldMk cId="1010660281" sldId="265"/>
            <ac:spMk id="61" creationId="{71D21004-A082-4EAA-BD22-FBD0F7FE6825}"/>
          </ac:spMkLst>
        </pc:spChg>
        <pc:spChg chg="del">
          <ac:chgData name="STAINO Andrea" userId="0c945b25-bd36-446c-b688-0c0cf3817131" providerId="ADAL" clId="{DD8E8AB0-8313-4574-ACF2-CA7065A20D6E}" dt="2021-08-24T19:54:05.996" v="198" actId="478"/>
          <ac:spMkLst>
            <pc:docMk/>
            <pc:sldMk cId="1010660281" sldId="265"/>
            <ac:spMk id="62" creationId="{1378100E-80B9-427D-BFC4-867A82E59A1D}"/>
          </ac:spMkLst>
        </pc:spChg>
        <pc:spChg chg="del">
          <ac:chgData name="STAINO Andrea" userId="0c945b25-bd36-446c-b688-0c0cf3817131" providerId="ADAL" clId="{DD8E8AB0-8313-4574-ACF2-CA7065A20D6E}" dt="2021-08-24T19:54:05.996" v="198" actId="478"/>
          <ac:spMkLst>
            <pc:docMk/>
            <pc:sldMk cId="1010660281" sldId="265"/>
            <ac:spMk id="64" creationId="{426A35DF-FFA8-4208-981C-27B548D8946B}"/>
          </ac:spMkLst>
        </pc:spChg>
        <pc:picChg chg="add mod">
          <ac:chgData name="STAINO Andrea" userId="0c945b25-bd36-446c-b688-0c0cf3817131" providerId="ADAL" clId="{DD8E8AB0-8313-4574-ACF2-CA7065A20D6E}" dt="2021-08-26T07:42:53.822" v="326" actId="1076"/>
          <ac:picMkLst>
            <pc:docMk/>
            <pc:sldMk cId="1010660281" sldId="265"/>
            <ac:picMk id="5" creationId="{D52236E7-0A68-453A-8A99-B90DAF83035E}"/>
          </ac:picMkLst>
        </pc:picChg>
        <pc:picChg chg="add mod">
          <ac:chgData name="STAINO Andrea" userId="0c945b25-bd36-446c-b688-0c0cf3817131" providerId="ADAL" clId="{DD8E8AB0-8313-4574-ACF2-CA7065A20D6E}" dt="2021-08-30T11:26:17.275" v="584" actId="1076"/>
          <ac:picMkLst>
            <pc:docMk/>
            <pc:sldMk cId="1010660281" sldId="265"/>
            <ac:picMk id="8" creationId="{2D50204A-82AD-4F97-80D5-D59DFFDF9064}"/>
          </ac:picMkLst>
        </pc:picChg>
        <pc:picChg chg="add mod">
          <ac:chgData name="STAINO Andrea" userId="0c945b25-bd36-446c-b688-0c0cf3817131" providerId="ADAL" clId="{DD8E8AB0-8313-4574-ACF2-CA7065A20D6E}" dt="2021-08-30T11:26:58.284" v="590" actId="14100"/>
          <ac:picMkLst>
            <pc:docMk/>
            <pc:sldMk cId="1010660281" sldId="265"/>
            <ac:picMk id="15" creationId="{2F81DEC7-2948-4ADA-8389-CE56D92FDBA1}"/>
          </ac:picMkLst>
        </pc:picChg>
        <pc:picChg chg="add mod">
          <ac:chgData name="STAINO Andrea" userId="0c945b25-bd36-446c-b688-0c0cf3817131" providerId="ADAL" clId="{DD8E8AB0-8313-4574-ACF2-CA7065A20D6E}" dt="2021-08-30T11:32:25.367" v="770" actId="1076"/>
          <ac:picMkLst>
            <pc:docMk/>
            <pc:sldMk cId="1010660281" sldId="265"/>
            <ac:picMk id="23" creationId="{8FB8846A-A85F-4A1F-BE9F-C105CA990173}"/>
          </ac:picMkLst>
        </pc:picChg>
        <pc:picChg chg="add del mod">
          <ac:chgData name="STAINO Andrea" userId="0c945b25-bd36-446c-b688-0c0cf3817131" providerId="ADAL" clId="{DD8E8AB0-8313-4574-ACF2-CA7065A20D6E}" dt="2021-08-26T07:18:57.057" v="320" actId="478"/>
          <ac:picMkLst>
            <pc:docMk/>
            <pc:sldMk cId="1010660281" sldId="265"/>
            <ac:picMk id="24" creationId="{6B1C3037-EB38-4F4F-AFAC-6D435086CD94}"/>
          </ac:picMkLst>
        </pc:picChg>
        <pc:picChg chg="add del mod">
          <ac:chgData name="STAINO Andrea" userId="0c945b25-bd36-446c-b688-0c0cf3817131" providerId="ADAL" clId="{DD8E8AB0-8313-4574-ACF2-CA7065A20D6E}" dt="2021-08-26T07:19:06.662" v="323" actId="478"/>
          <ac:picMkLst>
            <pc:docMk/>
            <pc:sldMk cId="1010660281" sldId="265"/>
            <ac:picMk id="25" creationId="{4E1228D8-EAFF-4FDE-AAC3-003983366ABC}"/>
          </ac:picMkLst>
        </pc:picChg>
        <pc:cxnChg chg="add mod">
          <ac:chgData name="STAINO Andrea" userId="0c945b25-bd36-446c-b688-0c0cf3817131" providerId="ADAL" clId="{DD8E8AB0-8313-4574-ACF2-CA7065A20D6E}" dt="2021-08-30T11:27:33.381" v="594" actId="1076"/>
          <ac:cxnSpMkLst>
            <pc:docMk/>
            <pc:sldMk cId="1010660281" sldId="265"/>
            <ac:cxnSpMk id="10" creationId="{DA041D89-88D1-4971-9F8D-FFF194D6FE48}"/>
          </ac:cxnSpMkLst>
        </pc:cxnChg>
        <pc:cxnChg chg="add mod">
          <ac:chgData name="STAINO Andrea" userId="0c945b25-bd36-446c-b688-0c0cf3817131" providerId="ADAL" clId="{DD8E8AB0-8313-4574-ACF2-CA7065A20D6E}" dt="2021-08-30T11:32:13.188" v="768" actId="14100"/>
          <ac:cxnSpMkLst>
            <pc:docMk/>
            <pc:sldMk cId="1010660281" sldId="265"/>
            <ac:cxnSpMk id="16" creationId="{CB41D6FE-7817-421D-8F1D-3F138A737288}"/>
          </ac:cxnSpMkLst>
        </pc:cxnChg>
        <pc:cxnChg chg="add mod">
          <ac:chgData name="STAINO Andrea" userId="0c945b25-bd36-446c-b688-0c0cf3817131" providerId="ADAL" clId="{DD8E8AB0-8313-4574-ACF2-CA7065A20D6E}" dt="2021-08-30T11:35:43.248" v="800" actId="14100"/>
          <ac:cxnSpMkLst>
            <pc:docMk/>
            <pc:sldMk cId="1010660281" sldId="265"/>
            <ac:cxnSpMk id="24" creationId="{05557658-2CA0-4C56-B34E-BDB35F871C34}"/>
          </ac:cxnSpMkLst>
        </pc:cxnChg>
        <pc:cxnChg chg="del">
          <ac:chgData name="STAINO Andrea" userId="0c945b25-bd36-446c-b688-0c0cf3817131" providerId="ADAL" clId="{DD8E8AB0-8313-4574-ACF2-CA7065A20D6E}" dt="2021-08-24T19:54:05.996" v="198" actId="478"/>
          <ac:cxnSpMkLst>
            <pc:docMk/>
            <pc:sldMk cId="1010660281" sldId="265"/>
            <ac:cxnSpMk id="51" creationId="{358E887C-8088-4E32-97D5-2020899D5302}"/>
          </ac:cxnSpMkLst>
        </pc:cxnChg>
        <pc:cxnChg chg="del">
          <ac:chgData name="STAINO Andrea" userId="0c945b25-bd36-446c-b688-0c0cf3817131" providerId="ADAL" clId="{DD8E8AB0-8313-4574-ACF2-CA7065A20D6E}" dt="2021-08-24T19:54:05.996" v="198" actId="478"/>
          <ac:cxnSpMkLst>
            <pc:docMk/>
            <pc:sldMk cId="1010660281" sldId="265"/>
            <ac:cxnSpMk id="52" creationId="{1D8AC1B3-B863-4BEB-A7B1-E3771501583B}"/>
          </ac:cxnSpMkLst>
        </pc:cxnChg>
        <pc:cxnChg chg="del">
          <ac:chgData name="STAINO Andrea" userId="0c945b25-bd36-446c-b688-0c0cf3817131" providerId="ADAL" clId="{DD8E8AB0-8313-4574-ACF2-CA7065A20D6E}" dt="2021-08-24T19:54:05.996" v="198" actId="478"/>
          <ac:cxnSpMkLst>
            <pc:docMk/>
            <pc:sldMk cId="1010660281" sldId="265"/>
            <ac:cxnSpMk id="55" creationId="{CFB14A6D-8205-4540-B157-5719DE6FE534}"/>
          </ac:cxnSpMkLst>
        </pc:cxnChg>
        <pc:cxnChg chg="del">
          <ac:chgData name="STAINO Andrea" userId="0c945b25-bd36-446c-b688-0c0cf3817131" providerId="ADAL" clId="{DD8E8AB0-8313-4574-ACF2-CA7065A20D6E}" dt="2021-08-24T19:54:05.996" v="198" actId="478"/>
          <ac:cxnSpMkLst>
            <pc:docMk/>
            <pc:sldMk cId="1010660281" sldId="265"/>
            <ac:cxnSpMk id="59" creationId="{5DE166BE-8713-45AE-A66D-7EC52CAC2F01}"/>
          </ac:cxnSpMkLst>
        </pc:cxnChg>
        <pc:cxnChg chg="del">
          <ac:chgData name="STAINO Andrea" userId="0c945b25-bd36-446c-b688-0c0cf3817131" providerId="ADAL" clId="{DD8E8AB0-8313-4574-ACF2-CA7065A20D6E}" dt="2021-08-24T19:54:05.996" v="198" actId="478"/>
          <ac:cxnSpMkLst>
            <pc:docMk/>
            <pc:sldMk cId="1010660281" sldId="265"/>
            <ac:cxnSpMk id="60" creationId="{A2FF7EAF-9C3B-4CB8-8776-85B3D780FC7F}"/>
          </ac:cxnSpMkLst>
        </pc:cxnChg>
        <pc:cxnChg chg="del">
          <ac:chgData name="STAINO Andrea" userId="0c945b25-bd36-446c-b688-0c0cf3817131" providerId="ADAL" clId="{DD8E8AB0-8313-4574-ACF2-CA7065A20D6E}" dt="2021-08-24T19:54:05.996" v="198" actId="478"/>
          <ac:cxnSpMkLst>
            <pc:docMk/>
            <pc:sldMk cId="1010660281" sldId="265"/>
            <ac:cxnSpMk id="63" creationId="{7F78D984-9779-410A-A873-B813242B4F2C}"/>
          </ac:cxnSpMkLst>
        </pc:cxnChg>
      </pc:sldChg>
      <pc:sldChg chg="addSp delSp modSp add mod delAnim modAnim">
        <pc:chgData name="STAINO Andrea" userId="0c945b25-bd36-446c-b688-0c0cf3817131" providerId="ADAL" clId="{DD8E8AB0-8313-4574-ACF2-CA7065A20D6E}" dt="2021-08-30T12:12:32.527" v="979" actId="478"/>
        <pc:sldMkLst>
          <pc:docMk/>
          <pc:sldMk cId="4169850549" sldId="266"/>
        </pc:sldMkLst>
        <pc:spChg chg="mod">
          <ac:chgData name="STAINO Andrea" userId="0c945b25-bd36-446c-b688-0c0cf3817131" providerId="ADAL" clId="{DD8E8AB0-8313-4574-ACF2-CA7065A20D6E}" dt="2021-08-24T20:08:19.564" v="283" actId="20577"/>
          <ac:spMkLst>
            <pc:docMk/>
            <pc:sldMk cId="4169850549" sldId="266"/>
            <ac:spMk id="2" creationId="{97A6A55B-F1AC-4CA3-AB27-BC142C5E74CF}"/>
          </ac:spMkLst>
        </pc:spChg>
        <pc:spChg chg="add del mod">
          <ac:chgData name="STAINO Andrea" userId="0c945b25-bd36-446c-b688-0c0cf3817131" providerId="ADAL" clId="{DD8E8AB0-8313-4574-ACF2-CA7065A20D6E}" dt="2021-08-24T20:08:01.228" v="243" actId="478"/>
          <ac:spMkLst>
            <pc:docMk/>
            <pc:sldMk cId="4169850549" sldId="266"/>
            <ac:spMk id="4" creationId="{DC2FC985-1F86-45AC-8E5B-5BE25490011C}"/>
          </ac:spMkLst>
        </pc:spChg>
        <pc:spChg chg="add del mod">
          <ac:chgData name="STAINO Andrea" userId="0c945b25-bd36-446c-b688-0c0cf3817131" providerId="ADAL" clId="{DD8E8AB0-8313-4574-ACF2-CA7065A20D6E}" dt="2021-08-24T20:08:06.315" v="247"/>
          <ac:spMkLst>
            <pc:docMk/>
            <pc:sldMk cId="4169850549" sldId="266"/>
            <ac:spMk id="14" creationId="{BBE270E8-2084-4BAF-A0EF-11B7BAAE6004}"/>
          </ac:spMkLst>
        </pc:spChg>
        <pc:spChg chg="add del mod">
          <ac:chgData name="STAINO Andrea" userId="0c945b25-bd36-446c-b688-0c0cf3817131" providerId="ADAL" clId="{DD8E8AB0-8313-4574-ACF2-CA7065A20D6E}" dt="2021-08-24T20:08:06.315" v="247"/>
          <ac:spMkLst>
            <pc:docMk/>
            <pc:sldMk cId="4169850549" sldId="266"/>
            <ac:spMk id="15" creationId="{DDAEAEEE-E156-4258-A9D8-C29EBD92DF00}"/>
          </ac:spMkLst>
        </pc:spChg>
        <pc:spChg chg="add del mod">
          <ac:chgData name="STAINO Andrea" userId="0c945b25-bd36-446c-b688-0c0cf3817131" providerId="ADAL" clId="{DD8E8AB0-8313-4574-ACF2-CA7065A20D6E}" dt="2021-08-24T20:08:06.315" v="247"/>
          <ac:spMkLst>
            <pc:docMk/>
            <pc:sldMk cId="4169850549" sldId="266"/>
            <ac:spMk id="16" creationId="{E33F9CB9-A5BB-47ED-AE58-4AB86B6DF3E5}"/>
          </ac:spMkLst>
        </pc:spChg>
        <pc:spChg chg="add del mod">
          <ac:chgData name="STAINO Andrea" userId="0c945b25-bd36-446c-b688-0c0cf3817131" providerId="ADAL" clId="{DD8E8AB0-8313-4574-ACF2-CA7065A20D6E}" dt="2021-08-24T20:08:06.315" v="247"/>
          <ac:spMkLst>
            <pc:docMk/>
            <pc:sldMk cId="4169850549" sldId="266"/>
            <ac:spMk id="17" creationId="{4208839B-48E5-408C-8BCB-D2EAFA393CC9}"/>
          </ac:spMkLst>
        </pc:spChg>
        <pc:spChg chg="add del mod">
          <ac:chgData name="STAINO Andrea" userId="0c945b25-bd36-446c-b688-0c0cf3817131" providerId="ADAL" clId="{DD8E8AB0-8313-4574-ACF2-CA7065A20D6E}" dt="2021-08-24T20:08:06.315" v="247"/>
          <ac:spMkLst>
            <pc:docMk/>
            <pc:sldMk cId="4169850549" sldId="266"/>
            <ac:spMk id="18" creationId="{71F2943E-40C1-4900-B7E5-DE4D2A5B5504}"/>
          </ac:spMkLst>
        </pc:spChg>
        <pc:spChg chg="add mod">
          <ac:chgData name="STAINO Andrea" userId="0c945b25-bd36-446c-b688-0c0cf3817131" providerId="ADAL" clId="{DD8E8AB0-8313-4574-ACF2-CA7065A20D6E}" dt="2021-08-24T20:08:06.346" v="248"/>
          <ac:spMkLst>
            <pc:docMk/>
            <pc:sldMk cId="4169850549" sldId="266"/>
            <ac:spMk id="20" creationId="{A0856735-9517-49F6-B780-A2065BB1CA3B}"/>
          </ac:spMkLst>
        </pc:spChg>
        <pc:spChg chg="add mod">
          <ac:chgData name="STAINO Andrea" userId="0c945b25-bd36-446c-b688-0c0cf3817131" providerId="ADAL" clId="{DD8E8AB0-8313-4574-ACF2-CA7065A20D6E}" dt="2021-08-24T20:08:06.346" v="248"/>
          <ac:spMkLst>
            <pc:docMk/>
            <pc:sldMk cId="4169850549" sldId="266"/>
            <ac:spMk id="21" creationId="{9854EA7D-EA97-4A7B-B20C-A37E2D5EB084}"/>
          </ac:spMkLst>
        </pc:spChg>
        <pc:spChg chg="add mod">
          <ac:chgData name="STAINO Andrea" userId="0c945b25-bd36-446c-b688-0c0cf3817131" providerId="ADAL" clId="{DD8E8AB0-8313-4574-ACF2-CA7065A20D6E}" dt="2021-08-24T20:08:06.346" v="248"/>
          <ac:spMkLst>
            <pc:docMk/>
            <pc:sldMk cId="4169850549" sldId="266"/>
            <ac:spMk id="22" creationId="{90941975-F626-48FD-AE91-03469EB53B4F}"/>
          </ac:spMkLst>
        </pc:spChg>
        <pc:spChg chg="del">
          <ac:chgData name="STAINO Andrea" userId="0c945b25-bd36-446c-b688-0c0cf3817131" providerId="ADAL" clId="{DD8E8AB0-8313-4574-ACF2-CA7065A20D6E}" dt="2021-08-24T20:07:58.004" v="242" actId="478"/>
          <ac:spMkLst>
            <pc:docMk/>
            <pc:sldMk cId="4169850549" sldId="266"/>
            <ac:spMk id="23" creationId="{5ABA1D4B-A9AE-4935-A28E-BF6DB28D2523}"/>
          </ac:spMkLst>
        </pc:spChg>
        <pc:spChg chg="add mod">
          <ac:chgData name="STAINO Andrea" userId="0c945b25-bd36-446c-b688-0c0cf3817131" providerId="ADAL" clId="{DD8E8AB0-8313-4574-ACF2-CA7065A20D6E}" dt="2021-08-24T20:08:06.346" v="248"/>
          <ac:spMkLst>
            <pc:docMk/>
            <pc:sldMk cId="4169850549" sldId="266"/>
            <ac:spMk id="26" creationId="{469FF893-E189-470F-B58A-D93470D3C93D}"/>
          </ac:spMkLst>
        </pc:spChg>
        <pc:spChg chg="add del mod">
          <ac:chgData name="STAINO Andrea" userId="0c945b25-bd36-446c-b688-0c0cf3817131" providerId="ADAL" clId="{DD8E8AB0-8313-4574-ACF2-CA7065A20D6E}" dt="2021-08-30T12:12:32.527" v="979" actId="478"/>
          <ac:spMkLst>
            <pc:docMk/>
            <pc:sldMk cId="4169850549" sldId="266"/>
            <ac:spMk id="27" creationId="{538D3EBB-F5A9-4840-AD37-6AA3638E017E}"/>
          </ac:spMkLst>
        </pc:spChg>
        <pc:graphicFrameChg chg="add del mod">
          <ac:chgData name="STAINO Andrea" userId="0c945b25-bd36-446c-b688-0c0cf3817131" providerId="ADAL" clId="{DD8E8AB0-8313-4574-ACF2-CA7065A20D6E}" dt="2021-08-24T20:08:06.315" v="247"/>
          <ac:graphicFrameMkLst>
            <pc:docMk/>
            <pc:sldMk cId="4169850549" sldId="266"/>
            <ac:graphicFrameMk id="11" creationId="{FFFEF4A7-ADE0-4DEA-A6D0-67EEC980F0D4}"/>
          </ac:graphicFrameMkLst>
        </pc:graphicFrameChg>
        <pc:graphicFrameChg chg="add mod">
          <ac:chgData name="STAINO Andrea" userId="0c945b25-bd36-446c-b688-0c0cf3817131" providerId="ADAL" clId="{DD8E8AB0-8313-4574-ACF2-CA7065A20D6E}" dt="2021-08-24T20:08:06.346" v="248"/>
          <ac:graphicFrameMkLst>
            <pc:docMk/>
            <pc:sldMk cId="4169850549" sldId="266"/>
            <ac:graphicFrameMk id="19" creationId="{DF9BF235-07FF-4D98-B553-74FBF5722AF3}"/>
          </ac:graphicFrameMkLst>
        </pc:graphicFrameChg>
        <pc:picChg chg="del">
          <ac:chgData name="STAINO Andrea" userId="0c945b25-bd36-446c-b688-0c0cf3817131" providerId="ADAL" clId="{DD8E8AB0-8313-4574-ACF2-CA7065A20D6E}" dt="2021-08-24T20:07:58.004" v="242" actId="478"/>
          <ac:picMkLst>
            <pc:docMk/>
            <pc:sldMk cId="4169850549" sldId="266"/>
            <ac:picMk id="24" creationId="{6B1C3037-EB38-4F4F-AFAC-6D435086CD94}"/>
          </ac:picMkLst>
        </pc:picChg>
        <pc:picChg chg="del">
          <ac:chgData name="STAINO Andrea" userId="0c945b25-bd36-446c-b688-0c0cf3817131" providerId="ADAL" clId="{DD8E8AB0-8313-4574-ACF2-CA7065A20D6E}" dt="2021-08-24T20:07:58.004" v="242" actId="478"/>
          <ac:picMkLst>
            <pc:docMk/>
            <pc:sldMk cId="4169850549" sldId="266"/>
            <ac:picMk id="25" creationId="{4E1228D8-EAFF-4FDE-AAC3-003983366ABC}"/>
          </ac:picMkLst>
        </pc:picChg>
      </pc:sldChg>
      <pc:sldChg chg="add">
        <pc:chgData name="STAINO Andrea" userId="0c945b25-bd36-446c-b688-0c0cf3817131" providerId="ADAL" clId="{DD8E8AB0-8313-4574-ACF2-CA7065A20D6E}" dt="2021-08-26T07:18:35.932" v="284"/>
        <pc:sldMkLst>
          <pc:docMk/>
          <pc:sldMk cId="1903580046" sldId="267"/>
        </pc:sldMkLst>
      </pc:sldChg>
      <pc:sldChg chg="addSp delSp modSp add mod delAnim">
        <pc:chgData name="STAINO Andrea" userId="0c945b25-bd36-446c-b688-0c0cf3817131" providerId="ADAL" clId="{DD8E8AB0-8313-4574-ACF2-CA7065A20D6E}" dt="2021-08-30T11:47:06.194" v="913" actId="20577"/>
        <pc:sldMkLst>
          <pc:docMk/>
          <pc:sldMk cId="614986527" sldId="268"/>
        </pc:sldMkLst>
        <pc:spChg chg="mod">
          <ac:chgData name="STAINO Andrea" userId="0c945b25-bd36-446c-b688-0c0cf3817131" providerId="ADAL" clId="{DD8E8AB0-8313-4574-ACF2-CA7065A20D6E}" dt="2021-08-30T11:44:53.216" v="821" actId="20577"/>
          <ac:spMkLst>
            <pc:docMk/>
            <pc:sldMk cId="614986527" sldId="268"/>
            <ac:spMk id="2" creationId="{97A6A55B-F1AC-4CA3-AB27-BC142C5E74CF}"/>
          </ac:spMkLst>
        </pc:spChg>
        <pc:spChg chg="add del mod">
          <ac:chgData name="STAINO Andrea" userId="0c945b25-bd36-446c-b688-0c0cf3817131" providerId="ADAL" clId="{DD8E8AB0-8313-4574-ACF2-CA7065A20D6E}" dt="2021-08-30T11:45:15.946" v="849"/>
          <ac:spMkLst>
            <pc:docMk/>
            <pc:sldMk cId="614986527" sldId="268"/>
            <ac:spMk id="14" creationId="{E7F41F0E-4496-41E6-B317-4A57CEDB5820}"/>
          </ac:spMkLst>
        </pc:spChg>
        <pc:spChg chg="add mod">
          <ac:chgData name="STAINO Andrea" userId="0c945b25-bd36-446c-b688-0c0cf3817131" providerId="ADAL" clId="{DD8E8AB0-8313-4574-ACF2-CA7065A20D6E}" dt="2021-08-30T11:47:06.194" v="913" actId="20577"/>
          <ac:spMkLst>
            <pc:docMk/>
            <pc:sldMk cId="614986527" sldId="268"/>
            <ac:spMk id="15" creationId="{74F7B339-5FA8-42A7-8442-3BB61E48C3B4}"/>
          </ac:spMkLst>
        </pc:spChg>
        <pc:spChg chg="del">
          <ac:chgData name="STAINO Andrea" userId="0c945b25-bd36-446c-b688-0c0cf3817131" providerId="ADAL" clId="{DD8E8AB0-8313-4574-ACF2-CA7065A20D6E}" dt="2021-08-30T11:44:44.960" v="806" actId="478"/>
          <ac:spMkLst>
            <pc:docMk/>
            <pc:sldMk cId="614986527" sldId="268"/>
            <ac:spMk id="20" creationId="{A0856735-9517-49F6-B780-A2065BB1CA3B}"/>
          </ac:spMkLst>
        </pc:spChg>
        <pc:spChg chg="del">
          <ac:chgData name="STAINO Andrea" userId="0c945b25-bd36-446c-b688-0c0cf3817131" providerId="ADAL" clId="{DD8E8AB0-8313-4574-ACF2-CA7065A20D6E}" dt="2021-08-30T11:44:47.859" v="807" actId="478"/>
          <ac:spMkLst>
            <pc:docMk/>
            <pc:sldMk cId="614986527" sldId="268"/>
            <ac:spMk id="21" creationId="{9854EA7D-EA97-4A7B-B20C-A37E2D5EB084}"/>
          </ac:spMkLst>
        </pc:spChg>
        <pc:spChg chg="del">
          <ac:chgData name="STAINO Andrea" userId="0c945b25-bd36-446c-b688-0c0cf3817131" providerId="ADAL" clId="{DD8E8AB0-8313-4574-ACF2-CA7065A20D6E}" dt="2021-08-30T11:44:40.836" v="805" actId="478"/>
          <ac:spMkLst>
            <pc:docMk/>
            <pc:sldMk cId="614986527" sldId="268"/>
            <ac:spMk id="22" creationId="{90941975-F626-48FD-AE91-03469EB53B4F}"/>
          </ac:spMkLst>
        </pc:spChg>
        <pc:spChg chg="del">
          <ac:chgData name="STAINO Andrea" userId="0c945b25-bd36-446c-b688-0c0cf3817131" providerId="ADAL" clId="{DD8E8AB0-8313-4574-ACF2-CA7065A20D6E}" dt="2021-08-30T11:44:40.836" v="805" actId="478"/>
          <ac:spMkLst>
            <pc:docMk/>
            <pc:sldMk cId="614986527" sldId="268"/>
            <ac:spMk id="26" creationId="{469FF893-E189-470F-B58A-D93470D3C93D}"/>
          </ac:spMkLst>
        </pc:spChg>
        <pc:spChg chg="del">
          <ac:chgData name="STAINO Andrea" userId="0c945b25-bd36-446c-b688-0c0cf3817131" providerId="ADAL" clId="{DD8E8AB0-8313-4574-ACF2-CA7065A20D6E}" dt="2021-08-30T11:44:40.836" v="805" actId="478"/>
          <ac:spMkLst>
            <pc:docMk/>
            <pc:sldMk cId="614986527" sldId="268"/>
            <ac:spMk id="27" creationId="{538D3EBB-F5A9-4840-AD37-6AA3638E017E}"/>
          </ac:spMkLst>
        </pc:spChg>
        <pc:graphicFrameChg chg="del">
          <ac:chgData name="STAINO Andrea" userId="0c945b25-bd36-446c-b688-0c0cf3817131" providerId="ADAL" clId="{DD8E8AB0-8313-4574-ACF2-CA7065A20D6E}" dt="2021-08-30T11:44:40.836" v="805" actId="478"/>
          <ac:graphicFrameMkLst>
            <pc:docMk/>
            <pc:sldMk cId="614986527" sldId="268"/>
            <ac:graphicFrameMk id="19" creationId="{DF9BF235-07FF-4D98-B553-74FBF5722AF3}"/>
          </ac:graphicFrameMkLst>
        </pc:graphicFrameChg>
      </pc:sldChg>
      <pc:sldChg chg="add del">
        <pc:chgData name="STAINO Andrea" userId="0c945b25-bd36-446c-b688-0c0cf3817131" providerId="ADAL" clId="{DD8E8AB0-8313-4574-ACF2-CA7065A20D6E}" dt="2021-08-30T11:59:52.053" v="975" actId="47"/>
        <pc:sldMkLst>
          <pc:docMk/>
          <pc:sldMk cId="3882596497" sldId="269"/>
        </pc:sldMkLst>
      </pc:sldChg>
      <pc:sldChg chg="addSp delSp modSp add mod ord">
        <pc:chgData name="STAINO Andrea" userId="0c945b25-bd36-446c-b688-0c0cf3817131" providerId="ADAL" clId="{DD8E8AB0-8313-4574-ACF2-CA7065A20D6E}" dt="2021-08-30T13:21:53.143" v="1103" actId="1076"/>
        <pc:sldMkLst>
          <pc:docMk/>
          <pc:sldMk cId="2295710328" sldId="270"/>
        </pc:sldMkLst>
        <pc:spChg chg="mod">
          <ac:chgData name="STAINO Andrea" userId="0c945b25-bd36-446c-b688-0c0cf3817131" providerId="ADAL" clId="{DD8E8AB0-8313-4574-ACF2-CA7065A20D6E}" dt="2021-08-30T11:59:44.288" v="972" actId="20577"/>
          <ac:spMkLst>
            <pc:docMk/>
            <pc:sldMk cId="2295710328" sldId="270"/>
            <ac:spMk id="2" creationId="{97A6A55B-F1AC-4CA3-AB27-BC142C5E74CF}"/>
          </ac:spMkLst>
        </pc:spChg>
        <pc:spChg chg="mod">
          <ac:chgData name="STAINO Andrea" userId="0c945b25-bd36-446c-b688-0c0cf3817131" providerId="ADAL" clId="{DD8E8AB0-8313-4574-ACF2-CA7065A20D6E}" dt="2021-08-30T12:27:39.745" v="1099" actId="404"/>
          <ac:spMkLst>
            <pc:docMk/>
            <pc:sldMk cId="2295710328" sldId="270"/>
            <ac:spMk id="15" creationId="{74F7B339-5FA8-42A7-8442-3BB61E48C3B4}"/>
          </ac:spMkLst>
        </pc:spChg>
        <pc:picChg chg="add del mod">
          <ac:chgData name="STAINO Andrea" userId="0c945b25-bd36-446c-b688-0c0cf3817131" providerId="ADAL" clId="{DD8E8AB0-8313-4574-ACF2-CA7065A20D6E}" dt="2021-08-30T12:13:50.983" v="982" actId="478"/>
          <ac:picMkLst>
            <pc:docMk/>
            <pc:sldMk cId="2295710328" sldId="270"/>
            <ac:picMk id="3" creationId="{342270F1-8463-4976-A2A3-41C1E1CF35EC}"/>
          </ac:picMkLst>
        </pc:picChg>
        <pc:picChg chg="add del mod">
          <ac:chgData name="STAINO Andrea" userId="0c945b25-bd36-446c-b688-0c0cf3817131" providerId="ADAL" clId="{DD8E8AB0-8313-4574-ACF2-CA7065A20D6E}" dt="2021-08-30T12:27:28.681" v="1096" actId="478"/>
          <ac:picMkLst>
            <pc:docMk/>
            <pc:sldMk cId="2295710328" sldId="270"/>
            <ac:picMk id="4" creationId="{F09907E9-1274-4A5B-A069-CC3E0E64C7C8}"/>
          </ac:picMkLst>
        </pc:picChg>
        <pc:picChg chg="add mod">
          <ac:chgData name="STAINO Andrea" userId="0c945b25-bd36-446c-b688-0c0cf3817131" providerId="ADAL" clId="{DD8E8AB0-8313-4574-ACF2-CA7065A20D6E}" dt="2021-08-30T13:21:53.143" v="1103" actId="1076"/>
          <ac:picMkLst>
            <pc:docMk/>
            <pc:sldMk cId="2295710328" sldId="270"/>
            <ac:picMk id="5" creationId="{193A88AA-D145-4B6C-8B2A-2C804954EB73}"/>
          </ac:picMkLst>
        </pc:picChg>
      </pc:sldChg>
      <pc:sldChg chg="modSp add mod ord">
        <pc:chgData name="STAINO Andrea" userId="0c945b25-bd36-446c-b688-0c0cf3817131" providerId="ADAL" clId="{DD8E8AB0-8313-4574-ACF2-CA7065A20D6E}" dt="2021-08-30T12:27:33.454" v="1098"/>
        <pc:sldMkLst>
          <pc:docMk/>
          <pc:sldMk cId="545532585" sldId="271"/>
        </pc:sldMkLst>
        <pc:spChg chg="mod">
          <ac:chgData name="STAINO Andrea" userId="0c945b25-bd36-446c-b688-0c0cf3817131" providerId="ADAL" clId="{DD8E8AB0-8313-4574-ACF2-CA7065A20D6E}" dt="2021-08-30T12:19:15.174" v="1093" actId="20577"/>
          <ac:spMkLst>
            <pc:docMk/>
            <pc:sldMk cId="545532585" sldId="271"/>
            <ac:spMk id="15" creationId="{74F7B339-5FA8-42A7-8442-3BB61E48C3B4}"/>
          </ac:spMkLst>
        </pc:spChg>
      </pc:sldChg>
      <pc:sldChg chg="add">
        <pc:chgData name="STAINO Andrea" userId="0c945b25-bd36-446c-b688-0c0cf3817131" providerId="ADAL" clId="{DD8E8AB0-8313-4574-ACF2-CA7065A20D6E}" dt="2021-08-30T13:21:21.168" v="1100"/>
        <pc:sldMkLst>
          <pc:docMk/>
          <pc:sldMk cId="514894400" sldId="272"/>
        </pc:sldMkLst>
      </pc:sldChg>
    </pc:docChg>
  </pc:docChgLst>
  <pc:docChgLst>
    <pc:chgData name="STAINO Andrea" userId="0c945b25-bd36-446c-b688-0c0cf3817131" providerId="ADAL" clId="{C46AADF3-47B1-422E-A535-FFB1D8673B85}"/>
    <pc:docChg chg="undo custSel modSld sldOrd">
      <pc:chgData name="STAINO Andrea" userId="0c945b25-bd36-446c-b688-0c0cf3817131" providerId="ADAL" clId="{C46AADF3-47B1-422E-A535-FFB1D8673B85}" dt="2024-01-18T09:09:17.975" v="1941" actId="20577"/>
      <pc:docMkLst>
        <pc:docMk/>
      </pc:docMkLst>
      <pc:sldChg chg="modSp mod">
        <pc:chgData name="STAINO Andrea" userId="0c945b25-bd36-446c-b688-0c0cf3817131" providerId="ADAL" clId="{C46AADF3-47B1-422E-A535-FFB1D8673B85}" dt="2024-01-18T08:29:46.503" v="1" actId="20577"/>
        <pc:sldMkLst>
          <pc:docMk/>
          <pc:sldMk cId="2352293361" sldId="256"/>
        </pc:sldMkLst>
        <pc:spChg chg="mod">
          <ac:chgData name="STAINO Andrea" userId="0c945b25-bd36-446c-b688-0c0cf3817131" providerId="ADAL" clId="{C46AADF3-47B1-422E-A535-FFB1D8673B85}" dt="2024-01-18T08:29:46.503" v="1" actId="20577"/>
          <ac:spMkLst>
            <pc:docMk/>
            <pc:sldMk cId="2352293361" sldId="256"/>
            <ac:spMk id="5" creationId="{DFEF64F4-9BE9-4007-ADF2-B9DDE7498729}"/>
          </ac:spMkLst>
        </pc:spChg>
      </pc:sldChg>
      <pc:sldChg chg="modSp">
        <pc:chgData name="STAINO Andrea" userId="0c945b25-bd36-446c-b688-0c0cf3817131" providerId="ADAL" clId="{C46AADF3-47B1-422E-A535-FFB1D8673B85}" dt="2024-01-18T08:30:29.716" v="2"/>
        <pc:sldMkLst>
          <pc:docMk/>
          <pc:sldMk cId="331102909" sldId="260"/>
        </pc:sldMkLst>
        <pc:spChg chg="mod">
          <ac:chgData name="STAINO Andrea" userId="0c945b25-bd36-446c-b688-0c0cf3817131" providerId="ADAL" clId="{C46AADF3-47B1-422E-A535-FFB1D8673B85}" dt="2024-01-18T08:30:29.716" v="2"/>
          <ac:spMkLst>
            <pc:docMk/>
            <pc:sldMk cId="331102909" sldId="260"/>
            <ac:spMk id="8" creationId="{7EDF2648-638B-4C60-8C00-B867BE127A33}"/>
          </ac:spMkLst>
        </pc:spChg>
      </pc:sldChg>
      <pc:sldChg chg="modSp">
        <pc:chgData name="STAINO Andrea" userId="0c945b25-bd36-446c-b688-0c0cf3817131" providerId="ADAL" clId="{C46AADF3-47B1-422E-A535-FFB1D8673B85}" dt="2024-01-18T08:30:29.716" v="2"/>
        <pc:sldMkLst>
          <pc:docMk/>
          <pc:sldMk cId="2970079848" sldId="261"/>
        </pc:sldMkLst>
        <pc:spChg chg="mod">
          <ac:chgData name="STAINO Andrea" userId="0c945b25-bd36-446c-b688-0c0cf3817131" providerId="ADAL" clId="{C46AADF3-47B1-422E-A535-FFB1D8673B85}" dt="2024-01-18T08:30:29.716" v="2"/>
          <ac:spMkLst>
            <pc:docMk/>
            <pc:sldMk cId="2970079848" sldId="261"/>
            <ac:spMk id="12" creationId="{5E1FD651-AD09-4427-8CA9-0A441CAF842E}"/>
          </ac:spMkLst>
        </pc:spChg>
      </pc:sldChg>
      <pc:sldChg chg="modSp">
        <pc:chgData name="STAINO Andrea" userId="0c945b25-bd36-446c-b688-0c0cf3817131" providerId="ADAL" clId="{C46AADF3-47B1-422E-A535-FFB1D8673B85}" dt="2024-01-18T08:30:29.716" v="2"/>
        <pc:sldMkLst>
          <pc:docMk/>
          <pc:sldMk cId="515138899" sldId="262"/>
        </pc:sldMkLst>
        <pc:spChg chg="mod">
          <ac:chgData name="STAINO Andrea" userId="0c945b25-bd36-446c-b688-0c0cf3817131" providerId="ADAL" clId="{C46AADF3-47B1-422E-A535-FFB1D8673B85}" dt="2024-01-18T08:30:29.716" v="2"/>
          <ac:spMkLst>
            <pc:docMk/>
            <pc:sldMk cId="515138899" sldId="262"/>
            <ac:spMk id="9" creationId="{C2FE15F8-3B1F-456C-A52A-6279E4D20EEC}"/>
          </ac:spMkLst>
        </pc:spChg>
      </pc:sldChg>
      <pc:sldChg chg="modSp mod ord">
        <pc:chgData name="STAINO Andrea" userId="0c945b25-bd36-446c-b688-0c0cf3817131" providerId="ADAL" clId="{C46AADF3-47B1-422E-A535-FFB1D8673B85}" dt="2024-01-18T09:09:17.975" v="1941" actId="20577"/>
        <pc:sldMkLst>
          <pc:docMk/>
          <pc:sldMk cId="2889921177" sldId="263"/>
        </pc:sldMkLst>
        <pc:spChg chg="mod">
          <ac:chgData name="STAINO Andrea" userId="0c945b25-bd36-446c-b688-0c0cf3817131" providerId="ADAL" clId="{C46AADF3-47B1-422E-A535-FFB1D8673B85}" dt="2024-01-18T08:30:29.716" v="2"/>
          <ac:spMkLst>
            <pc:docMk/>
            <pc:sldMk cId="2889921177" sldId="263"/>
            <ac:spMk id="8" creationId="{DBEA492E-EEA9-45E6-A84E-04508AB86A89}"/>
          </ac:spMkLst>
        </pc:spChg>
        <pc:spChg chg="mod">
          <ac:chgData name="STAINO Andrea" userId="0c945b25-bd36-446c-b688-0c0cf3817131" providerId="ADAL" clId="{C46AADF3-47B1-422E-A535-FFB1D8673B85}" dt="2024-01-18T09:09:17.975" v="1941" actId="20577"/>
          <ac:spMkLst>
            <pc:docMk/>
            <pc:sldMk cId="2889921177" sldId="263"/>
            <ac:spMk id="11" creationId="{A13C17BE-9787-4F14-A147-36FB4763BA20}"/>
          </ac:spMkLst>
        </pc:spChg>
      </pc:sldChg>
      <pc:sldChg chg="addSp delSp modSp mod">
        <pc:chgData name="STAINO Andrea" userId="0c945b25-bd36-446c-b688-0c0cf3817131" providerId="ADAL" clId="{C46AADF3-47B1-422E-A535-FFB1D8673B85}" dt="2024-01-18T09:06:32.986" v="1689" actId="1036"/>
        <pc:sldMkLst>
          <pc:docMk/>
          <pc:sldMk cId="190309" sldId="264"/>
        </pc:sldMkLst>
        <pc:spChg chg="mod">
          <ac:chgData name="STAINO Andrea" userId="0c945b25-bd36-446c-b688-0c0cf3817131" providerId="ADAL" clId="{C46AADF3-47B1-422E-A535-FFB1D8673B85}" dt="2024-01-18T08:30:29.716" v="2"/>
          <ac:spMkLst>
            <pc:docMk/>
            <pc:sldMk cId="190309" sldId="264"/>
            <ac:spMk id="8" creationId="{21C69F6A-D9EF-415D-A256-C43171D634B5}"/>
          </ac:spMkLst>
        </pc:spChg>
        <pc:spChg chg="mod">
          <ac:chgData name="STAINO Andrea" userId="0c945b25-bd36-446c-b688-0c0cf3817131" providerId="ADAL" clId="{C46AADF3-47B1-422E-A535-FFB1D8673B85}" dt="2024-01-18T09:06:32.986" v="1689" actId="1036"/>
          <ac:spMkLst>
            <pc:docMk/>
            <pc:sldMk cId="190309" sldId="264"/>
            <ac:spMk id="9" creationId="{2EB9294A-7057-4C65-8BF8-6550978E24C9}"/>
          </ac:spMkLst>
        </pc:spChg>
        <pc:graphicFrameChg chg="add del mod">
          <ac:chgData name="STAINO Andrea" userId="0c945b25-bd36-446c-b688-0c0cf3817131" providerId="ADAL" clId="{C46AADF3-47B1-422E-A535-FFB1D8673B85}" dt="2024-01-18T09:02:08.029" v="1415"/>
          <ac:graphicFrameMkLst>
            <pc:docMk/>
            <pc:sldMk cId="190309" sldId="264"/>
            <ac:graphicFrameMk id="3" creationId="{3234F4BA-2E6D-F878-5D0A-50C3DCAC94E3}"/>
          </ac:graphicFrameMkLst>
        </pc:graphicFrameChg>
      </pc:sldChg>
      <pc:sldChg chg="modSp">
        <pc:chgData name="STAINO Andrea" userId="0c945b25-bd36-446c-b688-0c0cf3817131" providerId="ADAL" clId="{C46AADF3-47B1-422E-A535-FFB1D8673B85}" dt="2024-01-18T08:30:29.716" v="2"/>
        <pc:sldMkLst>
          <pc:docMk/>
          <pc:sldMk cId="695509804" sldId="265"/>
        </pc:sldMkLst>
        <pc:spChg chg="mod">
          <ac:chgData name="STAINO Andrea" userId="0c945b25-bd36-446c-b688-0c0cf3817131" providerId="ADAL" clId="{C46AADF3-47B1-422E-A535-FFB1D8673B85}" dt="2024-01-18T08:30:29.716" v="2"/>
          <ac:spMkLst>
            <pc:docMk/>
            <pc:sldMk cId="695509804" sldId="265"/>
            <ac:spMk id="8" creationId="{C8B45E0D-EBBD-4402-9586-9A1217643945}"/>
          </ac:spMkLst>
        </pc:spChg>
      </pc:sldChg>
      <pc:sldChg chg="modSp">
        <pc:chgData name="STAINO Andrea" userId="0c945b25-bd36-446c-b688-0c0cf3817131" providerId="ADAL" clId="{C46AADF3-47B1-422E-A535-FFB1D8673B85}" dt="2024-01-18T08:30:29.716" v="2"/>
        <pc:sldMkLst>
          <pc:docMk/>
          <pc:sldMk cId="2959526229" sldId="266"/>
        </pc:sldMkLst>
        <pc:spChg chg="mod">
          <ac:chgData name="STAINO Andrea" userId="0c945b25-bd36-446c-b688-0c0cf3817131" providerId="ADAL" clId="{C46AADF3-47B1-422E-A535-FFB1D8673B85}" dt="2024-01-18T08:30:29.716" v="2"/>
          <ac:spMkLst>
            <pc:docMk/>
            <pc:sldMk cId="2959526229" sldId="266"/>
            <ac:spMk id="8" creationId="{CE53CF7B-CCC2-48D3-B7E3-89DB7443ED5F}"/>
          </ac:spMkLst>
        </pc:spChg>
      </pc:sldChg>
      <pc:sldChg chg="modSp mod">
        <pc:chgData name="STAINO Andrea" userId="0c945b25-bd36-446c-b688-0c0cf3817131" providerId="ADAL" clId="{C46AADF3-47B1-422E-A535-FFB1D8673B85}" dt="2024-01-18T08:44:09.424" v="904" actId="20577"/>
        <pc:sldMkLst>
          <pc:docMk/>
          <pc:sldMk cId="196451493" sldId="267"/>
        </pc:sldMkLst>
        <pc:spChg chg="mod">
          <ac:chgData name="STAINO Andrea" userId="0c945b25-bd36-446c-b688-0c0cf3817131" providerId="ADAL" clId="{C46AADF3-47B1-422E-A535-FFB1D8673B85}" dt="2024-01-18T08:44:09.424" v="904" actId="20577"/>
          <ac:spMkLst>
            <pc:docMk/>
            <pc:sldMk cId="196451493" sldId="267"/>
            <ac:spMk id="8" creationId="{39678259-652F-4BF1-A443-4BCB84A91C74}"/>
          </ac:spMkLst>
        </pc:spChg>
        <pc:spChg chg="mod">
          <ac:chgData name="STAINO Andrea" userId="0c945b25-bd36-446c-b688-0c0cf3817131" providerId="ADAL" clId="{C46AADF3-47B1-422E-A535-FFB1D8673B85}" dt="2024-01-18T08:30:29.716" v="2"/>
          <ac:spMkLst>
            <pc:docMk/>
            <pc:sldMk cId="196451493" sldId="267"/>
            <ac:spMk id="9" creationId="{0BE0C2DD-DCE0-47BA-BB3A-3EEFA3C3D2A0}"/>
          </ac:spMkLst>
        </pc:spChg>
      </pc:sldChg>
      <pc:sldChg chg="modSp">
        <pc:chgData name="STAINO Andrea" userId="0c945b25-bd36-446c-b688-0c0cf3817131" providerId="ADAL" clId="{C46AADF3-47B1-422E-A535-FFB1D8673B85}" dt="2024-01-18T08:30:29.716" v="2"/>
        <pc:sldMkLst>
          <pc:docMk/>
          <pc:sldMk cId="3090656983" sldId="268"/>
        </pc:sldMkLst>
        <pc:spChg chg="mod">
          <ac:chgData name="STAINO Andrea" userId="0c945b25-bd36-446c-b688-0c0cf3817131" providerId="ADAL" clId="{C46AADF3-47B1-422E-A535-FFB1D8673B85}" dt="2024-01-18T08:30:29.716" v="2"/>
          <ac:spMkLst>
            <pc:docMk/>
            <pc:sldMk cId="3090656983" sldId="268"/>
            <ac:spMk id="9" creationId="{751C9728-4D2F-4C76-969D-64E0C3E846B6}"/>
          </ac:spMkLst>
        </pc:spChg>
      </pc:sldChg>
      <pc:sldChg chg="modSp">
        <pc:chgData name="STAINO Andrea" userId="0c945b25-bd36-446c-b688-0c0cf3817131" providerId="ADAL" clId="{C46AADF3-47B1-422E-A535-FFB1D8673B85}" dt="2024-01-18T08:30:29.716" v="2"/>
        <pc:sldMkLst>
          <pc:docMk/>
          <pc:sldMk cId="518982639" sldId="269"/>
        </pc:sldMkLst>
        <pc:spChg chg="mod">
          <ac:chgData name="STAINO Andrea" userId="0c945b25-bd36-446c-b688-0c0cf3817131" providerId="ADAL" clId="{C46AADF3-47B1-422E-A535-FFB1D8673B85}" dt="2024-01-18T08:30:29.716" v="2"/>
          <ac:spMkLst>
            <pc:docMk/>
            <pc:sldMk cId="518982639" sldId="269"/>
            <ac:spMk id="9" creationId="{C9790E7A-0A44-4200-BB81-1D27AAF3D281}"/>
          </ac:spMkLst>
        </pc:spChg>
      </pc:sldChg>
      <pc:sldChg chg="modSp">
        <pc:chgData name="STAINO Andrea" userId="0c945b25-bd36-446c-b688-0c0cf3817131" providerId="ADAL" clId="{C46AADF3-47B1-422E-A535-FFB1D8673B85}" dt="2024-01-18T08:30:29.716" v="2"/>
        <pc:sldMkLst>
          <pc:docMk/>
          <pc:sldMk cId="2390654704" sldId="270"/>
        </pc:sldMkLst>
        <pc:spChg chg="mod">
          <ac:chgData name="STAINO Andrea" userId="0c945b25-bd36-446c-b688-0c0cf3817131" providerId="ADAL" clId="{C46AADF3-47B1-422E-A535-FFB1D8673B85}" dt="2024-01-18T08:30:29.716" v="2"/>
          <ac:spMkLst>
            <pc:docMk/>
            <pc:sldMk cId="2390654704" sldId="270"/>
            <ac:spMk id="6" creationId="{63880492-9997-4588-802D-47DF11575814}"/>
          </ac:spMkLst>
        </pc:spChg>
      </pc:sldChg>
      <pc:sldChg chg="modSp">
        <pc:chgData name="STAINO Andrea" userId="0c945b25-bd36-446c-b688-0c0cf3817131" providerId="ADAL" clId="{C46AADF3-47B1-422E-A535-FFB1D8673B85}" dt="2024-01-18T08:30:29.716" v="2"/>
        <pc:sldMkLst>
          <pc:docMk/>
          <pc:sldMk cId="3057642315" sldId="271"/>
        </pc:sldMkLst>
        <pc:spChg chg="mod">
          <ac:chgData name="STAINO Andrea" userId="0c945b25-bd36-446c-b688-0c0cf3817131" providerId="ADAL" clId="{C46AADF3-47B1-422E-A535-FFB1D8673B85}" dt="2024-01-18T08:30:29.716" v="2"/>
          <ac:spMkLst>
            <pc:docMk/>
            <pc:sldMk cId="3057642315" sldId="271"/>
            <ac:spMk id="9" creationId="{9CC7322D-CA80-43A5-B936-2F6F4F802764}"/>
          </ac:spMkLst>
        </pc:spChg>
      </pc:sldChg>
      <pc:sldChg chg="modSp">
        <pc:chgData name="STAINO Andrea" userId="0c945b25-bd36-446c-b688-0c0cf3817131" providerId="ADAL" clId="{C46AADF3-47B1-422E-A535-FFB1D8673B85}" dt="2024-01-18T08:30:29.716" v="2"/>
        <pc:sldMkLst>
          <pc:docMk/>
          <pc:sldMk cId="4057732041" sldId="272"/>
        </pc:sldMkLst>
        <pc:spChg chg="mod">
          <ac:chgData name="STAINO Andrea" userId="0c945b25-bd36-446c-b688-0c0cf3817131" providerId="ADAL" clId="{C46AADF3-47B1-422E-A535-FFB1D8673B85}" dt="2024-01-18T08:30:29.716" v="2"/>
          <ac:spMkLst>
            <pc:docMk/>
            <pc:sldMk cId="4057732041" sldId="272"/>
            <ac:spMk id="12" creationId="{08EE913A-F94D-47FE-AF84-D07F6E215D03}"/>
          </ac:spMkLst>
        </pc:spChg>
      </pc:sldChg>
      <pc:sldChg chg="modSp">
        <pc:chgData name="STAINO Andrea" userId="0c945b25-bd36-446c-b688-0c0cf3817131" providerId="ADAL" clId="{C46AADF3-47B1-422E-A535-FFB1D8673B85}" dt="2024-01-18T08:30:29.716" v="2"/>
        <pc:sldMkLst>
          <pc:docMk/>
          <pc:sldMk cId="2107443679" sldId="273"/>
        </pc:sldMkLst>
        <pc:spChg chg="mod">
          <ac:chgData name="STAINO Andrea" userId="0c945b25-bd36-446c-b688-0c0cf3817131" providerId="ADAL" clId="{C46AADF3-47B1-422E-A535-FFB1D8673B85}" dt="2024-01-18T08:30:29.716" v="2"/>
          <ac:spMkLst>
            <pc:docMk/>
            <pc:sldMk cId="2107443679" sldId="273"/>
            <ac:spMk id="13" creationId="{FF3078A4-7F50-49D8-BF9F-98DCE4C374AA}"/>
          </ac:spMkLst>
        </pc:spChg>
      </pc:sldChg>
    </pc:docChg>
  </pc:docChgLst>
</pc:chgInfo>
</file>

<file path=ppt/media/image1.png>
</file>

<file path=ppt/media/image2.png>
</file>

<file path=ppt/media/image3.jpg>
</file>

<file path=ppt/media/image4.gif>
</file>

<file path=ppt/media/image5.jpeg>
</file>

<file path=ppt/media/image6.jp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4919FA-9C14-4EC1-AD2A-BE38CEBFEA2B}" type="datetimeFigureOut">
              <a:rPr lang="fr-FR" smtClean="0"/>
              <a:t>18/01/2024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5AC2A8-EEAE-495E-922F-17B0DFFF328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2235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5AC2A8-EEAE-495E-922F-17B0DFFF3286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3533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5AC2A8-EEAE-495E-922F-17B0DFFF3286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5245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5AC2A8-EEAE-495E-922F-17B0DFFF3286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0262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D6D973-A7AD-4FA1-A2D4-76077157E9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4941D66-C491-4153-9611-7949E40146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354EF8B-24F3-49D9-81A3-4D227CD95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04168-B4A4-4127-8799-794AF88BF452}" type="datetimeFigureOut">
              <a:rPr lang="fr-FR" smtClean="0"/>
              <a:t>18/01/2024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87A87F5-F1E7-4184-836B-8DB3DCAD9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EDF7C34-B130-4B82-9FD5-E3F3BE464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5F1D-4D27-48C3-AEEA-45E8A1714B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522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A90EDD-DCF0-445F-98CB-9B6B210FA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DD11883-0019-4BD3-A557-14F5725057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1CFB1DD-F372-44D5-A8E4-FB4A98CDE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04168-B4A4-4127-8799-794AF88BF452}" type="datetimeFigureOut">
              <a:rPr lang="fr-FR" smtClean="0"/>
              <a:t>18/01/2024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7E99437-5669-43DD-9A96-00FD66657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8A78D95-1038-4E4D-83C8-B56D733C8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5F1D-4D27-48C3-AEEA-45E8A1714B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5364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17A36EB-02E1-4B3E-9B74-B48C0B496F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B64CEB6-E086-4061-A411-8412F681A4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8334E1D-42BE-44CF-B934-4EE7074A7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04168-B4A4-4127-8799-794AF88BF452}" type="datetimeFigureOut">
              <a:rPr lang="fr-FR" smtClean="0"/>
              <a:t>18/01/2024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6563F3E-5DAF-4831-BE0C-BF878C4D2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89246E7-B50B-4A9A-8443-6D8205F61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5F1D-4D27-48C3-AEEA-45E8A1714B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1115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5FF9AB-D721-4298-921D-77F2DD125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604528F-5E83-4A1A-AAEC-43C6A1D22F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C04A6E5-631D-413A-9F32-1D33C9275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04168-B4A4-4127-8799-794AF88BF452}" type="datetimeFigureOut">
              <a:rPr lang="fr-FR" smtClean="0"/>
              <a:t>18/01/2024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3C041FC-FD44-494A-BAC4-2AAC7B487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84EFDD7-9B18-4C8D-A7B7-5A19C549C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5F1D-4D27-48C3-AEEA-45E8A1714B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4891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30F599-ED2C-4997-AA0F-9FA5ED765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26DA835-C579-4B79-A911-28B6A1E648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484B411-FFC7-463E-A628-C2B20EAE8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04168-B4A4-4127-8799-794AF88BF452}" type="datetimeFigureOut">
              <a:rPr lang="fr-FR" smtClean="0"/>
              <a:t>18/01/2024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46619DE-86EC-4B15-A700-B557D3442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729A70F-AF09-4836-98C8-F70CF19F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5F1D-4D27-48C3-AEEA-45E8A1714B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6191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3FD3CF-D974-4F9F-902F-8D10F9FA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AD3FBCB-B742-433D-873F-C3225098A2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96F98EC-A41E-421A-8F12-30A7DAEA0B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4E3CB9A-394F-4DDD-B0C3-2EC41BCA9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04168-B4A4-4127-8799-794AF88BF452}" type="datetimeFigureOut">
              <a:rPr lang="fr-FR" smtClean="0"/>
              <a:t>18/01/2024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5C46892-C722-49AF-92B6-8B55204DE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A9C8E00-CD13-4314-82E1-BDF0A95BA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5F1D-4D27-48C3-AEEA-45E8A1714B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9839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62683E-23A7-4BA0-BEEB-1E8A9D762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B9FD4EB-64D5-47D1-B83C-293844D329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0798234-B8B8-4AE2-B030-9B7BC02009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6BA6C6C-93AF-497B-8935-CBC493E2F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2EB8D3E-40CB-4246-A19E-290C00867D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B83DA61-2F17-4EA0-90A0-9D137A063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04168-B4A4-4127-8799-794AF88BF452}" type="datetimeFigureOut">
              <a:rPr lang="fr-FR" smtClean="0"/>
              <a:t>18/01/2024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A3A4E63-253B-4ECC-9B00-F35E69A66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9F762D0-3B7B-4AF3-9A5A-BA40F2E3D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5F1D-4D27-48C3-AEEA-45E8A1714B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6662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57E073-570E-4AEF-A19E-03A510A04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574DEBC-2726-41ED-8C36-9359A982D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04168-B4A4-4127-8799-794AF88BF452}" type="datetimeFigureOut">
              <a:rPr lang="fr-FR" smtClean="0"/>
              <a:t>18/01/2024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D2525EE-A3FB-4745-8833-4ED0B4B99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5AF620D-7E22-4919-A435-32C5C967A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5F1D-4D27-48C3-AEEA-45E8A1714B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300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5D279D8-0471-4ACC-8254-DA42784D3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04168-B4A4-4127-8799-794AF88BF452}" type="datetimeFigureOut">
              <a:rPr lang="fr-FR" smtClean="0"/>
              <a:t>18/01/2024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48BACB4-AB46-4CDA-92D4-06CBEE038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EAFFA6B-1358-43D6-B609-6B2B177AB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5F1D-4D27-48C3-AEEA-45E8A1714B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3488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F3A193-7239-4453-8B51-E2CE6B274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2BA5032-1440-43AA-85FF-AF4057F7A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9F53AC4-A934-4928-A1A0-47D7C74F3D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D3EBD9A-E711-40F2-BE6B-B690FB2D0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04168-B4A4-4127-8799-794AF88BF452}" type="datetimeFigureOut">
              <a:rPr lang="fr-FR" smtClean="0"/>
              <a:t>18/01/2024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298E923-CF3A-454B-A154-58F310FD7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5D5C2A7-18F1-4881-A160-4F9016560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5F1D-4D27-48C3-AEEA-45E8A1714B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6839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073F08-4EA2-4AA1-A696-26BA80A8A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AF8D8D5-5AF7-4A87-A833-D2B316D2EA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4CC335F-C3F7-41F6-9951-C6110661F0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0E94256-2B9E-4362-AC20-40D615FFD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04168-B4A4-4127-8799-794AF88BF452}" type="datetimeFigureOut">
              <a:rPr lang="fr-FR" smtClean="0"/>
              <a:t>18/01/2024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7A6365B-7F3D-440B-83F5-6DBA10526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247B86D-11CB-4BE4-9E95-4B5028C26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5F1D-4D27-48C3-AEEA-45E8A1714B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610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821E45A-4A6E-41CC-A7CB-47C78269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C24D911-2320-4612-A008-3E0FC1993D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DBC7DF-0A4B-4A69-A426-F3F3E15467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F04168-B4A4-4127-8799-794AF88BF452}" type="datetimeFigureOut">
              <a:rPr lang="fr-FR" smtClean="0"/>
              <a:t>18/01/2024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0C487D6-E67B-4A05-856F-36E162E5E6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758AA07-129C-4BB0-91B3-E7874F0137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005F1D-4D27-48C3-AEEA-45E8A1714B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2601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uitp.org/" TargetMode="External"/><Relationship Id="rId4" Type="http://schemas.openxmlformats.org/officeDocument/2006/relationships/image" Target="../media/image7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gif"/><Relationship Id="rId4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cd.blackboard.com/ultra/courses/_87446_1/cl/outline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andrea.staino@alstomgroup.com" TargetMode="External"/><Relationship Id="rId5" Type="http://schemas.openxmlformats.org/officeDocument/2006/relationships/hyperlink" Target="mailto:stainoa@tcd.ie" TargetMode="External"/><Relationship Id="rId4" Type="http://schemas.openxmlformats.org/officeDocument/2006/relationships/hyperlink" Target="mailto:basub@tcd.i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C0EF9E45-F50E-4046-961B-B81BD52C30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99985"/>
            <a:ext cx="9144000" cy="1655762"/>
          </a:xfrm>
        </p:spPr>
        <p:txBody>
          <a:bodyPr>
            <a:normAutofit/>
          </a:bodyPr>
          <a:lstStyle/>
          <a:p>
            <a:r>
              <a:rPr lang="en-GB" sz="2800" i="1" dirty="0"/>
              <a:t>Course Intro</a:t>
            </a: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4BA3F07A-501A-4901-9829-B3CB1C78FB95}"/>
              </a:ext>
            </a:extLst>
          </p:cNvPr>
          <p:cNvSpPr txBox="1"/>
          <p:nvPr/>
        </p:nvSpPr>
        <p:spPr>
          <a:xfrm>
            <a:off x="0" y="6488668"/>
            <a:ext cx="5419618" cy="369332"/>
          </a:xfrm>
          <a:prstGeom prst="rect">
            <a:avLst/>
          </a:prstGeom>
          <a:solidFill>
            <a:srgbClr val="0000FF"/>
          </a:solidFill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FFFF00"/>
                </a:solidFill>
              </a:rPr>
              <a:t>Course Intro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DFEF64F4-9BE9-4007-ADF2-B9DDE7498729}"/>
              </a:ext>
            </a:extLst>
          </p:cNvPr>
          <p:cNvSpPr txBox="1"/>
          <p:nvPr/>
        </p:nvSpPr>
        <p:spPr>
          <a:xfrm>
            <a:off x="5419618" y="6488668"/>
            <a:ext cx="6772382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Computation for Transportation Engineering </a:t>
            </a:r>
            <a:r>
              <a:rPr lang="en-IE" dirty="0"/>
              <a:t>– </a:t>
            </a:r>
            <a:r>
              <a:rPr lang="en-IE" i="1" dirty="0"/>
              <a:t>Hilary Term 2024</a:t>
            </a:r>
            <a:endParaRPr lang="en-IE" i="1" dirty="0">
              <a:solidFill>
                <a:srgbClr val="FFFF00"/>
              </a:solidFill>
            </a:endParaRPr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E9B1482F-382F-4E3B-AD60-239844C650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92" y="172006"/>
            <a:ext cx="7560840" cy="1109292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117991C9-D16D-45D0-8E71-2E60F6028869}"/>
              </a:ext>
            </a:extLst>
          </p:cNvPr>
          <p:cNvSpPr txBox="1">
            <a:spLocks/>
          </p:cNvSpPr>
          <p:nvPr/>
        </p:nvSpPr>
        <p:spPr>
          <a:xfrm>
            <a:off x="2709809" y="4679447"/>
            <a:ext cx="6772382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IE" sz="3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tint val="75000"/>
                  </a:sys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Dr. Andrea Staino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IE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tint val="75000"/>
                  </a:sys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School of Engineering, Trinity College Dublin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IE" sz="2400" dirty="0">
                <a:solidFill>
                  <a:sysClr val="windowText" lastClr="000000">
                    <a:tint val="75000"/>
                  </a:sysClr>
                </a:solidFill>
                <a:latin typeface="Calibri"/>
              </a:rPr>
              <a:t>Alstom Digital and Integrated Systems</a:t>
            </a:r>
            <a:endParaRPr kumimoji="0" lang="en-IE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tint val="75000"/>
                </a:sys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40DB92E-DA25-46DB-963C-0EDF3D3D43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3800" y="2232051"/>
            <a:ext cx="9931400" cy="1470025"/>
          </a:xfrm>
          <a:solidFill>
            <a:srgbClr val="FFFF00"/>
          </a:solidFill>
          <a:effectLst>
            <a:outerShdw blurRad="635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/>
          <a:p>
            <a:r>
              <a:rPr lang="en-US" sz="4800" dirty="0"/>
              <a:t>EEP55C23: Computation for Transportation Engineering </a:t>
            </a:r>
          </a:p>
        </p:txBody>
      </p:sp>
    </p:spTree>
    <p:extLst>
      <p:ext uri="{BB962C8B-B14F-4D97-AF65-F5344CB8AC3E}">
        <p14:creationId xmlns:p14="http://schemas.microsoft.com/office/powerpoint/2010/main" val="2352293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A6A55B-F1AC-4CA3-AB27-BC142C5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160966"/>
            <a:ext cx="11007356" cy="865188"/>
          </a:xfrm>
          <a:solidFill>
            <a:srgbClr val="FFFF00"/>
          </a:solidFill>
          <a:effectLst>
            <a:outerShdw blurRad="241300" dist="38100" dir="2700000" algn="tl" rotWithShape="0">
              <a:prstClr val="black">
                <a:alpha val="74000"/>
              </a:prstClr>
            </a:outerShdw>
          </a:effectLst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Prerequisites</a:t>
            </a: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61FB551-4AC7-44F7-B729-3283CA7AA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6460" y="104341"/>
            <a:ext cx="771240" cy="978438"/>
          </a:xfrm>
          <a:prstGeom prst="rect">
            <a:avLst/>
          </a:prstGeom>
        </p:spPr>
      </p:pic>
      <p:sp>
        <p:nvSpPr>
          <p:cNvPr id="14" name="TextBox 4">
            <a:extLst>
              <a:ext uri="{FF2B5EF4-FFF2-40B4-BE49-F238E27FC236}">
                <a16:creationId xmlns:a16="http://schemas.microsoft.com/office/drawing/2014/main" id="{D4F5B950-A7E0-46ED-A0D1-F0824A7E772D}"/>
              </a:ext>
            </a:extLst>
          </p:cNvPr>
          <p:cNvSpPr txBox="1"/>
          <p:nvPr/>
        </p:nvSpPr>
        <p:spPr>
          <a:xfrm>
            <a:off x="0" y="6488668"/>
            <a:ext cx="5419618" cy="369332"/>
          </a:xfrm>
          <a:prstGeom prst="rect">
            <a:avLst/>
          </a:prstGeom>
          <a:solidFill>
            <a:srgbClr val="0000FF"/>
          </a:solidFill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FFFF00"/>
                </a:solidFill>
              </a:rPr>
              <a:t>Course Intro</a:t>
            </a:r>
          </a:p>
        </p:txBody>
      </p:sp>
      <p:sp>
        <p:nvSpPr>
          <p:cNvPr id="8" name="Espace réservé du texte 1">
            <a:extLst>
              <a:ext uri="{FF2B5EF4-FFF2-40B4-BE49-F238E27FC236}">
                <a16:creationId xmlns:a16="http://schemas.microsoft.com/office/drawing/2014/main" id="{24787BD9-DBF3-4672-8DAF-5E590069B548}"/>
              </a:ext>
            </a:extLst>
          </p:cNvPr>
          <p:cNvSpPr txBox="1">
            <a:spLocks/>
          </p:cNvSpPr>
          <p:nvPr/>
        </p:nvSpPr>
        <p:spPr>
          <a:xfrm>
            <a:off x="305271" y="1621596"/>
            <a:ext cx="11670063" cy="482386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bg2"/>
              </a:buClr>
              <a:buSzPct val="85000"/>
              <a:buFont typeface="+mj-lt"/>
              <a:buNone/>
              <a:defRPr lang="en-US" sz="2000" b="1" baseline="0" noProof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444500" indent="-17462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lang="en-US" sz="17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2pPr>
            <a:lvl3pPr marL="625475" indent="-180975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-"/>
              <a:defRPr lang="en-US" sz="14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3pPr>
            <a:lvl4pPr marL="898525" indent="-182563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lstom" pitchFamily="2" charset="0"/>
              <a:buChar char="−"/>
              <a:defRPr lang="en-US" sz="1200" baseline="0" noProof="0" dirty="0" smtClean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4pPr>
            <a:lvl5pPr marL="1079500" indent="-180975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Char char="•"/>
              <a:defRPr lang="en-US" sz="1200" noProof="0" dirty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9pPr>
          </a:lstStyle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r>
              <a:rPr lang="en-US" sz="2800" b="0" kern="0" dirty="0">
                <a:solidFill>
                  <a:srgbClr val="034694"/>
                </a:solidFill>
              </a:rPr>
              <a:t>Python proficiency</a:t>
            </a:r>
          </a:p>
          <a:p>
            <a:pPr marL="787400" lvl="1" indent="-342900">
              <a:buClr>
                <a:srgbClr val="5A90A8"/>
              </a:buClr>
              <a:defRPr/>
            </a:pPr>
            <a:r>
              <a:rPr lang="en-US" sz="2500" kern="0" dirty="0">
                <a:solidFill>
                  <a:srgbClr val="034694"/>
                </a:solidFill>
              </a:rPr>
              <a:t>Several libraries</a:t>
            </a:r>
            <a:endParaRPr lang="en-US" sz="25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r>
              <a:rPr lang="en-US" sz="2800" b="0" kern="0" dirty="0">
                <a:solidFill>
                  <a:srgbClr val="034694"/>
                </a:solidFill>
              </a:rPr>
              <a:t>Basic probability and statistics</a:t>
            </a:r>
          </a:p>
          <a:p>
            <a:pPr marL="787400" lvl="1" indent="-342900">
              <a:buClr>
                <a:srgbClr val="5A90A8"/>
              </a:buClr>
              <a:defRPr/>
            </a:pPr>
            <a:r>
              <a:rPr lang="en-US" sz="2500" kern="0" dirty="0">
                <a:solidFill>
                  <a:srgbClr val="034694"/>
                </a:solidFill>
              </a:rPr>
              <a:t>Distribution, random variable, expectation, variance, sampling</a:t>
            </a:r>
            <a:endParaRPr lang="en-US" sz="25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r>
              <a:rPr lang="en-US" sz="2800" b="0" kern="0" dirty="0">
                <a:solidFill>
                  <a:srgbClr val="034694"/>
                </a:solidFill>
              </a:rPr>
              <a:t>Machine Learning (we will cover the basics, but quickly)</a:t>
            </a: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r>
              <a:rPr lang="en-US" sz="2800" b="0" kern="0" dirty="0">
                <a:solidFill>
                  <a:srgbClr val="034694"/>
                </a:solidFill>
              </a:rPr>
              <a:t>Basics of physics, dynamics, mechanical systems.</a:t>
            </a:r>
          </a:p>
          <a:p>
            <a:pPr marL="787400" lvl="1" indent="-342900">
              <a:buClr>
                <a:srgbClr val="5A90A8"/>
              </a:buClr>
              <a:defRPr/>
            </a:pPr>
            <a:r>
              <a:rPr lang="en-US" sz="2500" kern="0" dirty="0">
                <a:solidFill>
                  <a:srgbClr val="034694"/>
                </a:solidFill>
              </a:rPr>
              <a:t>Differential Equations</a:t>
            </a:r>
            <a:endParaRPr lang="en-GB" sz="2500" b="0" kern="0" dirty="0">
              <a:solidFill>
                <a:srgbClr val="034694"/>
              </a:solidFill>
            </a:endParaRP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tabLst/>
              <a:defRPr/>
            </a:pPr>
            <a:r>
              <a:rPr lang="en-GB" sz="2800" b="0" kern="0" dirty="0">
                <a:solidFill>
                  <a:srgbClr val="FF0000"/>
                </a:solidFill>
              </a:rPr>
              <a:t>…..mathematics is the key!</a:t>
            </a: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5A90A8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itchFamily="34" charset="0"/>
            </a:endParaRP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C2FE15F8-3B1F-456C-A52A-6279E4D20EEC}"/>
              </a:ext>
            </a:extLst>
          </p:cNvPr>
          <p:cNvSpPr txBox="1"/>
          <p:nvPr/>
        </p:nvSpPr>
        <p:spPr>
          <a:xfrm>
            <a:off x="5419618" y="6488668"/>
            <a:ext cx="6772382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Computation for Transportation Engineering </a:t>
            </a:r>
            <a:r>
              <a:rPr lang="en-IE" dirty="0"/>
              <a:t>– </a:t>
            </a:r>
            <a:r>
              <a:rPr lang="en-IE" i="1" dirty="0"/>
              <a:t>Hilary Term 2024</a:t>
            </a:r>
            <a:endParaRPr lang="en-IE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5138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A6A55B-F1AC-4CA3-AB27-BC142C5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160966"/>
            <a:ext cx="11007356" cy="865188"/>
          </a:xfrm>
          <a:solidFill>
            <a:srgbClr val="FFFF00"/>
          </a:solidFill>
          <a:effectLst>
            <a:outerShdw blurRad="241300" dist="38100" dir="2700000" algn="tl" rotWithShape="0">
              <a:prstClr val="black">
                <a:alpha val="74000"/>
              </a:prstClr>
            </a:outerShdw>
          </a:effectLst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Course objectives</a:t>
            </a: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61FB551-4AC7-44F7-B729-3283CA7AA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6460" y="104341"/>
            <a:ext cx="771240" cy="978438"/>
          </a:xfrm>
          <a:prstGeom prst="rect">
            <a:avLst/>
          </a:prstGeom>
        </p:spPr>
      </p:pic>
      <p:sp>
        <p:nvSpPr>
          <p:cNvPr id="14" name="TextBox 4">
            <a:extLst>
              <a:ext uri="{FF2B5EF4-FFF2-40B4-BE49-F238E27FC236}">
                <a16:creationId xmlns:a16="http://schemas.microsoft.com/office/drawing/2014/main" id="{D4F5B950-A7E0-46ED-A0D1-F0824A7E772D}"/>
              </a:ext>
            </a:extLst>
          </p:cNvPr>
          <p:cNvSpPr txBox="1"/>
          <p:nvPr/>
        </p:nvSpPr>
        <p:spPr>
          <a:xfrm>
            <a:off x="0" y="6488668"/>
            <a:ext cx="5419618" cy="369332"/>
          </a:xfrm>
          <a:prstGeom prst="rect">
            <a:avLst/>
          </a:prstGeom>
          <a:solidFill>
            <a:srgbClr val="0000FF"/>
          </a:solidFill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FFFF00"/>
                </a:solidFill>
              </a:rPr>
              <a:t>Course Intro</a:t>
            </a:r>
          </a:p>
        </p:txBody>
      </p:sp>
      <p:sp>
        <p:nvSpPr>
          <p:cNvPr id="8" name="Espace réservé du texte 1">
            <a:extLst>
              <a:ext uri="{FF2B5EF4-FFF2-40B4-BE49-F238E27FC236}">
                <a16:creationId xmlns:a16="http://schemas.microsoft.com/office/drawing/2014/main" id="{24787BD9-DBF3-4672-8DAF-5E590069B548}"/>
              </a:ext>
            </a:extLst>
          </p:cNvPr>
          <p:cNvSpPr txBox="1">
            <a:spLocks/>
          </p:cNvSpPr>
          <p:nvPr/>
        </p:nvSpPr>
        <p:spPr>
          <a:xfrm>
            <a:off x="305271" y="1621596"/>
            <a:ext cx="11670063" cy="482386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bg2"/>
              </a:buClr>
              <a:buSzPct val="85000"/>
              <a:buFont typeface="+mj-lt"/>
              <a:buNone/>
              <a:defRPr lang="en-US" sz="2000" b="1" baseline="0" noProof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444500" indent="-17462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lang="en-US" sz="17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2pPr>
            <a:lvl3pPr marL="625475" indent="-180975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-"/>
              <a:defRPr lang="en-US" sz="14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3pPr>
            <a:lvl4pPr marL="898525" indent="-182563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lstom" pitchFamily="2" charset="0"/>
              <a:buChar char="−"/>
              <a:defRPr lang="en-US" sz="1200" baseline="0" noProof="0" dirty="0" smtClean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4pPr>
            <a:lvl5pPr marL="1079500" indent="-180975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Char char="•"/>
              <a:defRPr lang="en-US" sz="1200" noProof="0" dirty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9pPr>
          </a:lstStyle>
          <a:p>
            <a:pPr marL="342900" lvl="0" indent="-342900">
              <a:lnSpc>
                <a:spcPct val="250000"/>
              </a:lnSpc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r>
              <a:rPr lang="en-US" sz="2800" b="0" kern="0" dirty="0">
                <a:solidFill>
                  <a:srgbClr val="034694"/>
                </a:solidFill>
              </a:rPr>
              <a:t>Be able to:</a:t>
            </a:r>
          </a:p>
          <a:p>
            <a:pPr marL="787400" lvl="1" indent="-342900">
              <a:lnSpc>
                <a:spcPct val="150000"/>
              </a:lnSpc>
              <a:buClr>
                <a:srgbClr val="5A90A8"/>
              </a:buClr>
              <a:defRPr/>
            </a:pPr>
            <a:r>
              <a:rPr lang="en-US" sz="2500" b="0" kern="0" dirty="0">
                <a:solidFill>
                  <a:srgbClr val="034694"/>
                </a:solidFill>
              </a:rPr>
              <a:t>Select algorithms for decision making issues related to transportation. </a:t>
            </a:r>
          </a:p>
          <a:p>
            <a:pPr marL="787400" lvl="1" indent="-342900">
              <a:lnSpc>
                <a:spcPct val="150000"/>
              </a:lnSpc>
              <a:buClr>
                <a:srgbClr val="5A90A8"/>
              </a:buClr>
              <a:defRPr/>
            </a:pPr>
            <a:r>
              <a:rPr lang="en-GB" sz="2500" b="0" kern="0" dirty="0">
                <a:solidFill>
                  <a:srgbClr val="034694"/>
                </a:solidFill>
              </a:rPr>
              <a:t>Formulate and analyse dynamical models for transportation systems.</a:t>
            </a:r>
          </a:p>
          <a:p>
            <a:pPr marL="787400" lvl="1" indent="-342900">
              <a:lnSpc>
                <a:spcPct val="150000"/>
              </a:lnSpc>
              <a:buClr>
                <a:srgbClr val="5A90A8"/>
              </a:buClr>
              <a:defRPr/>
            </a:pPr>
            <a:r>
              <a:rPr lang="en-US" sz="2500" b="0" kern="0" dirty="0">
                <a:solidFill>
                  <a:srgbClr val="034694"/>
                </a:solidFill>
              </a:rPr>
              <a:t>List and define problems associated with operation and maintenance of railway systems, and identify potential solutions. </a:t>
            </a: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5A90A8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itchFamily="34" charset="0"/>
            </a:endParaRP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C9790E7A-0A44-4200-BB81-1D27AAF3D281}"/>
              </a:ext>
            </a:extLst>
          </p:cNvPr>
          <p:cNvSpPr txBox="1"/>
          <p:nvPr/>
        </p:nvSpPr>
        <p:spPr>
          <a:xfrm>
            <a:off x="5419618" y="6488668"/>
            <a:ext cx="6772382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Computation for Transportation Engineering </a:t>
            </a:r>
            <a:r>
              <a:rPr lang="en-IE" dirty="0"/>
              <a:t>– </a:t>
            </a:r>
            <a:r>
              <a:rPr lang="en-IE" i="1" dirty="0"/>
              <a:t>Hilary Term 2024</a:t>
            </a:r>
            <a:endParaRPr lang="en-IE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89826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A6A55B-F1AC-4CA3-AB27-BC142C5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160966"/>
            <a:ext cx="11007356" cy="865188"/>
          </a:xfrm>
          <a:solidFill>
            <a:srgbClr val="FFFF00"/>
          </a:solidFill>
          <a:effectLst>
            <a:outerShdw blurRad="241300" dist="38100" dir="2700000" algn="tl" rotWithShape="0">
              <a:prstClr val="black">
                <a:alpha val="74000"/>
              </a:prstClr>
            </a:outerShdw>
          </a:effectLst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Course outline (tentative)</a:t>
            </a: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61FB551-4AC7-44F7-B729-3283CA7AA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6460" y="104341"/>
            <a:ext cx="771240" cy="978438"/>
          </a:xfrm>
          <a:prstGeom prst="rect">
            <a:avLst/>
          </a:prstGeom>
        </p:spPr>
      </p:pic>
      <p:sp>
        <p:nvSpPr>
          <p:cNvPr id="14" name="TextBox 4">
            <a:extLst>
              <a:ext uri="{FF2B5EF4-FFF2-40B4-BE49-F238E27FC236}">
                <a16:creationId xmlns:a16="http://schemas.microsoft.com/office/drawing/2014/main" id="{D4F5B950-A7E0-46ED-A0D1-F0824A7E772D}"/>
              </a:ext>
            </a:extLst>
          </p:cNvPr>
          <p:cNvSpPr txBox="1"/>
          <p:nvPr/>
        </p:nvSpPr>
        <p:spPr>
          <a:xfrm>
            <a:off x="0" y="6488668"/>
            <a:ext cx="5419618" cy="369332"/>
          </a:xfrm>
          <a:prstGeom prst="rect">
            <a:avLst/>
          </a:prstGeom>
          <a:solidFill>
            <a:srgbClr val="0000FF"/>
          </a:solidFill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FFFF00"/>
                </a:solidFill>
              </a:rPr>
              <a:t>Course Intro</a:t>
            </a:r>
          </a:p>
        </p:txBody>
      </p:sp>
      <p:sp>
        <p:nvSpPr>
          <p:cNvPr id="9" name="Espace réservé du texte 1">
            <a:extLst>
              <a:ext uri="{FF2B5EF4-FFF2-40B4-BE49-F238E27FC236}">
                <a16:creationId xmlns:a16="http://schemas.microsoft.com/office/drawing/2014/main" id="{2EB9294A-7057-4C65-8BF8-6550978E24C9}"/>
              </a:ext>
            </a:extLst>
          </p:cNvPr>
          <p:cNvSpPr txBox="1">
            <a:spLocks/>
          </p:cNvSpPr>
          <p:nvPr/>
        </p:nvSpPr>
        <p:spPr>
          <a:xfrm>
            <a:off x="208345" y="1348235"/>
            <a:ext cx="11775309" cy="5268976"/>
          </a:xfrm>
          <a:prstGeom prst="rect">
            <a:avLst/>
          </a:prstGeom>
        </p:spPr>
        <p:txBody>
          <a:bodyPr vert="horz" lIns="0" tIns="0" rIns="0" bIns="0" rtlCol="0" anchor="t" anchorCtr="0">
            <a:normAutofit fontScale="70000" lnSpcReduction="20000"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bg2"/>
              </a:buClr>
              <a:buSzPct val="85000"/>
              <a:buFont typeface="+mj-lt"/>
              <a:buNone/>
              <a:defRPr lang="en-US" sz="2000" b="1" baseline="0" noProof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444500" indent="-17462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lang="en-US" sz="17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2pPr>
            <a:lvl3pPr marL="625475" indent="-180975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-"/>
              <a:defRPr lang="en-US" sz="14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3pPr>
            <a:lvl4pPr marL="898525" indent="-182563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lstom" pitchFamily="2" charset="0"/>
              <a:buChar char="−"/>
              <a:defRPr lang="en-US" sz="1200" baseline="0" noProof="0" dirty="0" smtClean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4pPr>
            <a:lvl5pPr marL="1079500" indent="-180975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Char char="•"/>
              <a:defRPr lang="en-US" sz="1200" noProof="0" dirty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9pPr>
          </a:lstStyle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r>
              <a:rPr lang="en-US" sz="2400" b="0" kern="0" dirty="0">
                <a:solidFill>
                  <a:srgbClr val="034694"/>
                </a:solidFill>
              </a:rPr>
              <a:t>Introduction to AI and ML for railway systems</a:t>
            </a:r>
          </a:p>
          <a:p>
            <a:pPr marL="787400" lvl="1" indent="-342900">
              <a:buClr>
                <a:srgbClr val="5A90A8"/>
              </a:buClr>
              <a:defRPr/>
            </a:pPr>
            <a:r>
              <a:rPr lang="en-US" sz="2000" b="0" kern="0" dirty="0">
                <a:solidFill>
                  <a:srgbClr val="034694"/>
                </a:solidFill>
              </a:rPr>
              <a:t>Promises, Limitations and Challenges</a:t>
            </a: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r>
              <a:rPr lang="en-US" sz="2400" b="0" kern="0" dirty="0">
                <a:solidFill>
                  <a:srgbClr val="034694"/>
                </a:solidFill>
              </a:rPr>
              <a:t>Machine Learning </a:t>
            </a:r>
          </a:p>
          <a:p>
            <a:pPr marL="787400" lvl="1" indent="-342900">
              <a:buClr>
                <a:srgbClr val="5A90A8"/>
              </a:buClr>
              <a:defRPr/>
            </a:pPr>
            <a:r>
              <a:rPr lang="en-US" sz="2000" kern="0" dirty="0">
                <a:solidFill>
                  <a:srgbClr val="034694"/>
                </a:solidFill>
              </a:rPr>
              <a:t>Tools and methods</a:t>
            </a:r>
          </a:p>
          <a:p>
            <a:pPr marL="787400" lvl="1" indent="-342900">
              <a:buClr>
                <a:srgbClr val="5A90A8"/>
              </a:buClr>
              <a:defRPr/>
            </a:pPr>
            <a:r>
              <a:rPr lang="en-US" sz="2000" b="0" kern="0" dirty="0">
                <a:solidFill>
                  <a:srgbClr val="034694"/>
                </a:solidFill>
              </a:rPr>
              <a:t>Neural Networks</a:t>
            </a:r>
          </a:p>
          <a:p>
            <a:pPr marL="787400" lvl="1" indent="-342900">
              <a:buClr>
                <a:srgbClr val="5A90A8"/>
              </a:buClr>
              <a:defRPr/>
            </a:pPr>
            <a:r>
              <a:rPr lang="en-US" sz="2000" kern="0" dirty="0">
                <a:solidFill>
                  <a:srgbClr val="034694"/>
                </a:solidFill>
              </a:rPr>
              <a:t>Graphical models</a:t>
            </a:r>
            <a:endParaRPr lang="en-US" sz="2000" b="0" kern="0" dirty="0">
              <a:solidFill>
                <a:srgbClr val="034694"/>
              </a:solidFill>
            </a:endParaRPr>
          </a:p>
          <a:p>
            <a:pPr marL="342900" lvl="2" indent="-342900"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defRPr/>
            </a:pPr>
            <a:r>
              <a:rPr lang="en-US" sz="2400" kern="0" dirty="0">
                <a:solidFill>
                  <a:srgbClr val="034694"/>
                </a:solidFill>
              </a:rPr>
              <a:t>An introduction to Railway Systems</a:t>
            </a:r>
          </a:p>
          <a:p>
            <a:pPr marL="787400" lvl="1" indent="-342900">
              <a:buClr>
                <a:srgbClr val="5A90A8"/>
              </a:buClr>
              <a:defRPr/>
            </a:pPr>
            <a:r>
              <a:rPr lang="en-US" sz="2000" b="0" kern="0" dirty="0">
                <a:solidFill>
                  <a:srgbClr val="034694"/>
                </a:solidFill>
              </a:rPr>
              <a:t>Rolling stock and </a:t>
            </a:r>
            <a:r>
              <a:rPr lang="en-US" sz="2000" b="0" kern="0" dirty="0" err="1">
                <a:solidFill>
                  <a:srgbClr val="034694"/>
                </a:solidFill>
              </a:rPr>
              <a:t>signalling</a:t>
            </a:r>
            <a:r>
              <a:rPr lang="en-US" sz="2000" b="0" kern="0" dirty="0">
                <a:solidFill>
                  <a:srgbClr val="034694"/>
                </a:solidFill>
              </a:rPr>
              <a:t> principles</a:t>
            </a:r>
          </a:p>
          <a:p>
            <a:pPr marL="787400" lvl="1" indent="-342900">
              <a:buClr>
                <a:srgbClr val="5A90A8"/>
              </a:buClr>
              <a:defRPr/>
            </a:pPr>
            <a:r>
              <a:rPr lang="en-US" sz="2000" b="0" kern="0" dirty="0">
                <a:solidFill>
                  <a:srgbClr val="034694"/>
                </a:solidFill>
              </a:rPr>
              <a:t>Notions of railway ope</a:t>
            </a:r>
            <a:r>
              <a:rPr lang="en-US" sz="2000" kern="0" dirty="0">
                <a:solidFill>
                  <a:srgbClr val="034694"/>
                </a:solidFill>
              </a:rPr>
              <a:t>ration</a:t>
            </a:r>
            <a:endParaRPr lang="en-US" sz="2000" b="0" kern="0" dirty="0">
              <a:solidFill>
                <a:srgbClr val="034694"/>
              </a:solidFill>
            </a:endParaRPr>
          </a:p>
          <a:p>
            <a:pPr marL="34290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r>
              <a:rPr lang="en-US" sz="2400" b="0" kern="0" dirty="0">
                <a:solidFill>
                  <a:srgbClr val="034694"/>
                </a:solidFill>
              </a:rPr>
              <a:t>Workshop on Presentation Mastery for Smart and Sustainable Mobility professionals</a:t>
            </a:r>
          </a:p>
          <a:p>
            <a:pPr marL="787400" lvl="1" indent="-342900">
              <a:buClr>
                <a:srgbClr val="5A90A8"/>
              </a:buClr>
              <a:defRPr/>
            </a:pPr>
            <a:r>
              <a:rPr lang="en-US" sz="2000" kern="0" dirty="0">
                <a:solidFill>
                  <a:srgbClr val="034694"/>
                </a:solidFill>
              </a:rPr>
              <a:t>Impactful presentation and effective communication skills </a:t>
            </a:r>
          </a:p>
          <a:p>
            <a:pPr marL="787400" lvl="1" indent="-342900">
              <a:buClr>
                <a:srgbClr val="5A90A8"/>
              </a:buClr>
              <a:defRPr/>
            </a:pPr>
            <a:r>
              <a:rPr lang="en-US" sz="2000" kern="0" dirty="0">
                <a:solidFill>
                  <a:srgbClr val="034694"/>
                </a:solidFill>
              </a:rPr>
              <a:t>Verbal and non-verbal communication improvement</a:t>
            </a:r>
          </a:p>
          <a:p>
            <a:pPr marL="34290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r>
              <a:rPr lang="en-US" sz="2400" b="0" kern="0" dirty="0">
                <a:solidFill>
                  <a:srgbClr val="034694"/>
                </a:solidFill>
              </a:rPr>
              <a:t>Computational models for mobility</a:t>
            </a:r>
          </a:p>
          <a:p>
            <a:pPr marL="787400" lvl="1" indent="-342900">
              <a:buClr>
                <a:srgbClr val="5A90A8"/>
              </a:buClr>
              <a:defRPr/>
            </a:pPr>
            <a:r>
              <a:rPr lang="en-US" sz="2000" b="0" kern="0" dirty="0">
                <a:solidFill>
                  <a:srgbClr val="034694"/>
                </a:solidFill>
              </a:rPr>
              <a:t>Maintenance applications, Digital twin, Time Series analysis, Traffic Signs recognition</a:t>
            </a:r>
          </a:p>
          <a:p>
            <a:pPr marL="787400" lvl="1" indent="-342900">
              <a:buClr>
                <a:srgbClr val="5A90A8"/>
              </a:buClr>
              <a:defRPr/>
            </a:pPr>
            <a:r>
              <a:rPr lang="en-US" sz="2000" b="0" kern="0" dirty="0">
                <a:solidFill>
                  <a:srgbClr val="034694"/>
                </a:solidFill>
              </a:rPr>
              <a:t>Modeling and Simulation </a:t>
            </a:r>
          </a:p>
          <a:p>
            <a:pPr marL="968375" lvl="2" indent="-342900">
              <a:buClr>
                <a:srgbClr val="5A90A8"/>
              </a:buClr>
              <a:defRPr/>
            </a:pPr>
            <a:r>
              <a:rPr lang="en-US" sz="1700" kern="0" dirty="0">
                <a:solidFill>
                  <a:srgbClr val="034694"/>
                </a:solidFill>
              </a:rPr>
              <a:t>Monte Carlo methods</a:t>
            </a:r>
          </a:p>
          <a:p>
            <a:pPr marL="968375" lvl="2" indent="-342900">
              <a:buClr>
                <a:srgbClr val="5A90A8"/>
              </a:buClr>
              <a:defRPr/>
            </a:pPr>
            <a:r>
              <a:rPr lang="en-US" sz="1700" b="0" kern="0" dirty="0" err="1">
                <a:solidFill>
                  <a:srgbClr val="034694"/>
                </a:solidFill>
              </a:rPr>
              <a:t>Modelica</a:t>
            </a:r>
            <a:r>
              <a:rPr lang="en-US" sz="1700" b="0" kern="0" dirty="0">
                <a:solidFill>
                  <a:srgbClr val="034694"/>
                </a:solidFill>
              </a:rPr>
              <a:t> Language</a:t>
            </a:r>
          </a:p>
          <a:p>
            <a:pPr marL="787400" lvl="1" indent="-342900">
              <a:buClr>
                <a:srgbClr val="5A90A8"/>
              </a:buClr>
              <a:defRPr/>
            </a:pPr>
            <a:endParaRPr lang="en-US" sz="2000" b="0" kern="0" dirty="0">
              <a:solidFill>
                <a:srgbClr val="034694"/>
              </a:solidFill>
            </a:endParaRPr>
          </a:p>
          <a:p>
            <a:pPr marL="342900" lvl="2" indent="-342900"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defRPr/>
            </a:pPr>
            <a:endParaRPr lang="en-US" sz="2300" b="0" kern="0" dirty="0">
              <a:solidFill>
                <a:srgbClr val="034694"/>
              </a:solidFill>
            </a:endParaRPr>
          </a:p>
          <a:p>
            <a:pPr marL="968375" lvl="2" indent="-342900">
              <a:buClr>
                <a:srgbClr val="5A90A8"/>
              </a:buClr>
              <a:defRPr/>
            </a:pPr>
            <a:endParaRPr lang="en-US" sz="17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8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8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8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500" b="0" kern="0" dirty="0">
              <a:solidFill>
                <a:srgbClr val="034694"/>
              </a:solidFill>
            </a:endParaRP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5A90A8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itchFamily="34" charset="0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21C69F6A-D9EF-415D-A256-C43171D634B5}"/>
              </a:ext>
            </a:extLst>
          </p:cNvPr>
          <p:cNvSpPr txBox="1"/>
          <p:nvPr/>
        </p:nvSpPr>
        <p:spPr>
          <a:xfrm>
            <a:off x="5419618" y="6488668"/>
            <a:ext cx="6772382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Computation for Transportation Engineering </a:t>
            </a:r>
            <a:r>
              <a:rPr lang="en-IE" dirty="0"/>
              <a:t>– </a:t>
            </a:r>
            <a:r>
              <a:rPr lang="en-IE" i="1" dirty="0"/>
              <a:t>Hilary Term 2024</a:t>
            </a:r>
            <a:endParaRPr lang="en-IE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A6A55B-F1AC-4CA3-AB27-BC142C5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160966"/>
            <a:ext cx="11007356" cy="865188"/>
          </a:xfrm>
          <a:solidFill>
            <a:srgbClr val="FFFF00"/>
          </a:solidFill>
          <a:effectLst>
            <a:outerShdw blurRad="241300" dist="38100" dir="2700000" algn="tl" rotWithShape="0">
              <a:prstClr val="black">
                <a:alpha val="74000"/>
              </a:prstClr>
            </a:outerShdw>
          </a:effectLst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Grading</a:t>
            </a: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61FB551-4AC7-44F7-B729-3283CA7AA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6460" y="104341"/>
            <a:ext cx="771240" cy="978438"/>
          </a:xfrm>
          <a:prstGeom prst="rect">
            <a:avLst/>
          </a:prstGeom>
        </p:spPr>
      </p:pic>
      <p:sp>
        <p:nvSpPr>
          <p:cNvPr id="14" name="TextBox 4">
            <a:extLst>
              <a:ext uri="{FF2B5EF4-FFF2-40B4-BE49-F238E27FC236}">
                <a16:creationId xmlns:a16="http://schemas.microsoft.com/office/drawing/2014/main" id="{D4F5B950-A7E0-46ED-A0D1-F0824A7E772D}"/>
              </a:ext>
            </a:extLst>
          </p:cNvPr>
          <p:cNvSpPr txBox="1"/>
          <p:nvPr/>
        </p:nvSpPr>
        <p:spPr>
          <a:xfrm>
            <a:off x="0" y="6488668"/>
            <a:ext cx="5419618" cy="369332"/>
          </a:xfrm>
          <a:prstGeom prst="rect">
            <a:avLst/>
          </a:prstGeom>
          <a:solidFill>
            <a:srgbClr val="0000FF"/>
          </a:solidFill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FFFF00"/>
                </a:solidFill>
              </a:rPr>
              <a:t>Course Intro</a:t>
            </a:r>
          </a:p>
        </p:txBody>
      </p:sp>
      <p:sp>
        <p:nvSpPr>
          <p:cNvPr id="11" name="Espace réservé du texte 1">
            <a:extLst>
              <a:ext uri="{FF2B5EF4-FFF2-40B4-BE49-F238E27FC236}">
                <a16:creationId xmlns:a16="http://schemas.microsoft.com/office/drawing/2014/main" id="{A13C17BE-9787-4F14-A147-36FB4763BA20}"/>
              </a:ext>
            </a:extLst>
          </p:cNvPr>
          <p:cNvSpPr txBox="1">
            <a:spLocks/>
          </p:cNvSpPr>
          <p:nvPr/>
        </p:nvSpPr>
        <p:spPr>
          <a:xfrm>
            <a:off x="200025" y="1621596"/>
            <a:ext cx="11775309" cy="4360104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bg2"/>
              </a:buClr>
              <a:buSzPct val="85000"/>
              <a:buFont typeface="+mj-lt"/>
              <a:buNone/>
              <a:defRPr lang="en-US" sz="2000" b="1" baseline="0" noProof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444500" indent="-17462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lang="en-US" sz="17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2pPr>
            <a:lvl3pPr marL="625475" indent="-180975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-"/>
              <a:defRPr lang="en-US" sz="14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3pPr>
            <a:lvl4pPr marL="898525" indent="-182563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lstom" pitchFamily="2" charset="0"/>
              <a:buChar char="−"/>
              <a:defRPr lang="en-US" sz="1200" baseline="0" noProof="0" dirty="0" smtClean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4pPr>
            <a:lvl5pPr marL="1079500" indent="-180975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Char char="•"/>
              <a:defRPr lang="en-US" sz="1200" noProof="0" dirty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9pPr>
          </a:lstStyle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r>
              <a:rPr lang="en-US" sz="2800" b="0" kern="0" dirty="0">
                <a:solidFill>
                  <a:srgbClr val="034694"/>
                </a:solidFill>
              </a:rPr>
              <a:t>60% Continuous Assessment (CA), 40% Final Exam (FE)</a:t>
            </a:r>
          </a:p>
          <a:p>
            <a:pPr marL="34290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r>
              <a:rPr lang="en-US" sz="2400" b="0" kern="0" dirty="0">
                <a:solidFill>
                  <a:srgbClr val="034694"/>
                </a:solidFill>
              </a:rPr>
              <a:t>CA</a:t>
            </a:r>
            <a:r>
              <a:rPr lang="en-US" sz="2300" b="0" kern="0" dirty="0">
                <a:solidFill>
                  <a:srgbClr val="034694"/>
                </a:solidFill>
              </a:rPr>
              <a:t>: </a:t>
            </a:r>
          </a:p>
          <a:p>
            <a:pPr marL="787400" lvl="1" indent="-342900">
              <a:buClr>
                <a:srgbClr val="5A90A8"/>
              </a:buClr>
              <a:defRPr/>
            </a:pPr>
            <a:r>
              <a:rPr lang="en-US" sz="1800" b="0" kern="0" dirty="0">
                <a:solidFill>
                  <a:srgbClr val="034694"/>
                </a:solidFill>
              </a:rPr>
              <a:t>Coursework (20%): technical assignments (e.g. coding exercises) and readings (e.g. review of papers)</a:t>
            </a:r>
          </a:p>
          <a:p>
            <a:pPr marL="787400" lvl="1" indent="-342900">
              <a:buClr>
                <a:srgbClr val="5A90A8"/>
              </a:buClr>
              <a:defRPr/>
            </a:pPr>
            <a:r>
              <a:rPr lang="en-US" sz="1800" kern="0" dirty="0">
                <a:solidFill>
                  <a:srgbClr val="034694"/>
                </a:solidFill>
              </a:rPr>
              <a:t>Project (20%): </a:t>
            </a:r>
            <a:r>
              <a:rPr lang="en-US" sz="1800" b="0" kern="0" dirty="0">
                <a:solidFill>
                  <a:srgbClr val="034694"/>
                </a:solidFill>
              </a:rPr>
              <a:t>there will be a choice of projects, and you can propose your own.</a:t>
            </a:r>
          </a:p>
          <a:p>
            <a:pPr marL="787400" lvl="1" indent="-342900">
              <a:buClr>
                <a:srgbClr val="5A90A8"/>
              </a:buClr>
              <a:defRPr/>
            </a:pPr>
            <a:r>
              <a:rPr lang="en-US" sz="1800" kern="0" dirty="0">
                <a:solidFill>
                  <a:srgbClr val="034694"/>
                </a:solidFill>
              </a:rPr>
              <a:t>Workshop (20%): assessment of presentation and communication skills </a:t>
            </a: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r>
              <a:rPr lang="en-US" sz="2400" b="0" kern="0" dirty="0">
                <a:solidFill>
                  <a:srgbClr val="034694"/>
                </a:solidFill>
              </a:rPr>
              <a:t>FE</a:t>
            </a:r>
            <a:r>
              <a:rPr lang="en-US" sz="2800" b="0" kern="0" dirty="0">
                <a:solidFill>
                  <a:srgbClr val="034694"/>
                </a:solidFill>
              </a:rPr>
              <a:t>: </a:t>
            </a:r>
            <a:r>
              <a:rPr lang="en-US" sz="2400" b="0" kern="0" dirty="0">
                <a:solidFill>
                  <a:srgbClr val="034694"/>
                </a:solidFill>
              </a:rPr>
              <a:t>4 questions (5 proposed) about the topics covered during the classes</a:t>
            </a: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8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500" b="0" kern="0" dirty="0">
              <a:solidFill>
                <a:srgbClr val="034694"/>
              </a:solidFill>
            </a:endParaRP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5A90A8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itchFamily="34" charset="0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DBEA492E-EEA9-45E6-A84E-04508AB86A89}"/>
              </a:ext>
            </a:extLst>
          </p:cNvPr>
          <p:cNvSpPr txBox="1"/>
          <p:nvPr/>
        </p:nvSpPr>
        <p:spPr>
          <a:xfrm>
            <a:off x="5419618" y="6488668"/>
            <a:ext cx="6772382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Computation for Transportation Engineering </a:t>
            </a:r>
            <a:r>
              <a:rPr lang="en-IE" dirty="0"/>
              <a:t>– </a:t>
            </a:r>
            <a:r>
              <a:rPr lang="en-IE" i="1" dirty="0"/>
              <a:t>Hilary Term 2024</a:t>
            </a:r>
            <a:endParaRPr lang="en-IE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99211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exte 1">
            <a:extLst>
              <a:ext uri="{FF2B5EF4-FFF2-40B4-BE49-F238E27FC236}">
                <a16:creationId xmlns:a16="http://schemas.microsoft.com/office/drawing/2014/main" id="{0FE9200B-ACC8-409C-A67E-0237321870F9}"/>
              </a:ext>
            </a:extLst>
          </p:cNvPr>
          <p:cNvSpPr txBox="1">
            <a:spLocks/>
          </p:cNvSpPr>
          <p:nvPr/>
        </p:nvSpPr>
        <p:spPr>
          <a:xfrm>
            <a:off x="360745" y="1428717"/>
            <a:ext cx="11775309" cy="507543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bg2"/>
              </a:buClr>
              <a:buSzPct val="85000"/>
              <a:buFont typeface="+mj-lt"/>
              <a:buNone/>
              <a:defRPr lang="en-US" sz="2000" b="1" baseline="0" noProof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444500" indent="-17462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lang="en-US" sz="17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2pPr>
            <a:lvl3pPr marL="625475" indent="-180975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-"/>
              <a:defRPr lang="en-US" sz="14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3pPr>
            <a:lvl4pPr marL="898525" indent="-182563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lstom" pitchFamily="2" charset="0"/>
              <a:buChar char="−"/>
              <a:defRPr lang="en-US" sz="1200" baseline="0" noProof="0" dirty="0" smtClean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4pPr>
            <a:lvl5pPr marL="1079500" indent="-180975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Char char="•"/>
              <a:defRPr lang="en-US" sz="1200" noProof="0" dirty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9pPr>
          </a:lstStyle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r>
              <a:rPr lang="en-US" sz="2400" b="0" kern="0" dirty="0">
                <a:solidFill>
                  <a:srgbClr val="034694"/>
                </a:solidFill>
              </a:rPr>
              <a:t>Why do you think an improved transportation system matter?</a:t>
            </a:r>
          </a:p>
          <a:p>
            <a:pPr marL="787400" lvl="1" indent="-342900">
              <a:buClr>
                <a:srgbClr val="5A90A8"/>
              </a:buClr>
              <a:defRPr/>
            </a:pPr>
            <a:r>
              <a:rPr lang="en-US" sz="2100" b="0" kern="0" dirty="0">
                <a:solidFill>
                  <a:srgbClr val="034694"/>
                </a:solidFill>
              </a:rPr>
              <a:t>A. Be on time to classes</a:t>
            </a:r>
          </a:p>
          <a:p>
            <a:pPr marL="787400" lvl="1" indent="-342900">
              <a:buClr>
                <a:srgbClr val="5A90A8"/>
              </a:buClr>
              <a:defRPr/>
            </a:pPr>
            <a:r>
              <a:rPr lang="en-US" sz="2100" kern="0" dirty="0">
                <a:solidFill>
                  <a:srgbClr val="034694"/>
                </a:solidFill>
              </a:rPr>
              <a:t>B. To favor a sustainable energy transition.</a:t>
            </a:r>
          </a:p>
          <a:p>
            <a:pPr marL="787400" lvl="1" indent="-342900">
              <a:buClr>
                <a:srgbClr val="5A90A8"/>
              </a:buClr>
              <a:defRPr/>
            </a:pPr>
            <a:r>
              <a:rPr lang="en-US" sz="2100" b="0" kern="0" dirty="0">
                <a:solidFill>
                  <a:srgbClr val="034694"/>
                </a:solidFill>
              </a:rPr>
              <a:t>C. Because fares and passes are bloody expensive!</a:t>
            </a: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r>
              <a:rPr lang="en-US" sz="2400" b="0" kern="0" dirty="0">
                <a:solidFill>
                  <a:srgbClr val="034694"/>
                </a:solidFill>
              </a:rPr>
              <a:t>What do you believe is the main challenge for application of Data Science in Railway Systems?</a:t>
            </a:r>
          </a:p>
          <a:p>
            <a:pPr marL="787400" lvl="1" indent="-342900">
              <a:buClr>
                <a:srgbClr val="5A90A8"/>
              </a:buClr>
              <a:defRPr/>
            </a:pPr>
            <a:r>
              <a:rPr lang="en-US" sz="2100" b="0" kern="0" dirty="0">
                <a:solidFill>
                  <a:srgbClr val="034694"/>
                </a:solidFill>
              </a:rPr>
              <a:t>A. Availability of representative data</a:t>
            </a:r>
          </a:p>
          <a:p>
            <a:pPr marL="787400" lvl="1" indent="-342900">
              <a:buClr>
                <a:srgbClr val="5A90A8"/>
              </a:buClr>
              <a:defRPr/>
            </a:pPr>
            <a:r>
              <a:rPr lang="en-US" sz="2100" kern="0" dirty="0">
                <a:solidFill>
                  <a:srgbClr val="034694"/>
                </a:solidFill>
              </a:rPr>
              <a:t>B. Computational power for processing</a:t>
            </a:r>
          </a:p>
          <a:p>
            <a:pPr marL="787400" lvl="1" indent="-342900">
              <a:buClr>
                <a:srgbClr val="5A90A8"/>
              </a:buClr>
              <a:defRPr/>
            </a:pPr>
            <a:r>
              <a:rPr lang="en-US" sz="2100" b="0" kern="0" dirty="0">
                <a:solidFill>
                  <a:srgbClr val="034694"/>
                </a:solidFill>
              </a:rPr>
              <a:t>C. Lack of competences</a:t>
            </a: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r>
              <a:rPr lang="en-US" sz="2400" b="0" kern="0" dirty="0">
                <a:solidFill>
                  <a:srgbClr val="034694"/>
                </a:solidFill>
              </a:rPr>
              <a:t>What are the main issues transportation systems are expected to face in the coming years?</a:t>
            </a: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4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1700" b="0" kern="0" dirty="0">
              <a:solidFill>
                <a:srgbClr val="034694"/>
              </a:solidFill>
            </a:endParaRPr>
          </a:p>
          <a:p>
            <a:pPr marL="342900" lvl="2" indent="-342900"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defRPr/>
            </a:pPr>
            <a:endParaRPr lang="en-US" sz="2300" b="0" kern="0" dirty="0">
              <a:solidFill>
                <a:srgbClr val="034694"/>
              </a:solidFill>
            </a:endParaRPr>
          </a:p>
          <a:p>
            <a:pPr marL="968375" lvl="2" indent="-342900">
              <a:buClr>
                <a:srgbClr val="5A90A8"/>
              </a:buClr>
              <a:defRPr/>
            </a:pPr>
            <a:endParaRPr lang="en-US" sz="17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8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8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8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500" b="0" kern="0" dirty="0">
              <a:solidFill>
                <a:srgbClr val="034694"/>
              </a:solidFill>
            </a:endParaRP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5A90A8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itchFamily="34" charset="0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7A6A55B-F1AC-4CA3-AB27-BC142C5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160966"/>
            <a:ext cx="11007356" cy="865188"/>
          </a:xfrm>
          <a:solidFill>
            <a:srgbClr val="FFFF00"/>
          </a:solidFill>
          <a:effectLst>
            <a:outerShdw blurRad="241300" dist="38100" dir="2700000" algn="tl" rotWithShape="0">
              <a:prstClr val="black">
                <a:alpha val="74000"/>
              </a:prstClr>
            </a:outerShdw>
          </a:effectLst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Questions for you</a:t>
            </a: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61FB551-4AC7-44F7-B729-3283CA7AA3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6460" y="104341"/>
            <a:ext cx="771240" cy="978438"/>
          </a:xfrm>
          <a:prstGeom prst="rect">
            <a:avLst/>
          </a:prstGeom>
        </p:spPr>
      </p:pic>
      <p:sp>
        <p:nvSpPr>
          <p:cNvPr id="14" name="TextBox 4">
            <a:extLst>
              <a:ext uri="{FF2B5EF4-FFF2-40B4-BE49-F238E27FC236}">
                <a16:creationId xmlns:a16="http://schemas.microsoft.com/office/drawing/2014/main" id="{D4F5B950-A7E0-46ED-A0D1-F0824A7E772D}"/>
              </a:ext>
            </a:extLst>
          </p:cNvPr>
          <p:cNvSpPr txBox="1"/>
          <p:nvPr/>
        </p:nvSpPr>
        <p:spPr>
          <a:xfrm>
            <a:off x="0" y="6488668"/>
            <a:ext cx="5419618" cy="369332"/>
          </a:xfrm>
          <a:prstGeom prst="rect">
            <a:avLst/>
          </a:prstGeom>
          <a:solidFill>
            <a:srgbClr val="0000FF"/>
          </a:solidFill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FFFF00"/>
                </a:solidFill>
              </a:rPr>
              <a:t>Course Intro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619DFC0-2C11-4F6F-9B11-3947AFFE0C3F}"/>
              </a:ext>
            </a:extLst>
          </p:cNvPr>
          <p:cNvSpPr/>
          <p:nvPr/>
        </p:nvSpPr>
        <p:spPr>
          <a:xfrm>
            <a:off x="646322" y="1239267"/>
            <a:ext cx="10273357" cy="517320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Espace réservé du texte 1">
            <a:extLst>
              <a:ext uri="{FF2B5EF4-FFF2-40B4-BE49-F238E27FC236}">
                <a16:creationId xmlns:a16="http://schemas.microsoft.com/office/drawing/2014/main" id="{2EB9294A-7057-4C65-8BF8-6550978E24C9}"/>
              </a:ext>
            </a:extLst>
          </p:cNvPr>
          <p:cNvSpPr txBox="1">
            <a:spLocks/>
          </p:cNvSpPr>
          <p:nvPr/>
        </p:nvSpPr>
        <p:spPr>
          <a:xfrm>
            <a:off x="208345" y="1276317"/>
            <a:ext cx="11775309" cy="507543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bg2"/>
              </a:buClr>
              <a:buSzPct val="85000"/>
              <a:buFont typeface="+mj-lt"/>
              <a:buNone/>
              <a:defRPr lang="en-US" sz="2000" b="1" baseline="0" noProof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444500" indent="-17462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lang="en-US" sz="17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2pPr>
            <a:lvl3pPr marL="625475" indent="-180975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-"/>
              <a:defRPr lang="en-US" sz="14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3pPr>
            <a:lvl4pPr marL="898525" indent="-182563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lstom" pitchFamily="2" charset="0"/>
              <a:buChar char="−"/>
              <a:defRPr lang="en-US" sz="1200" baseline="0" noProof="0" dirty="0" smtClean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4pPr>
            <a:lvl5pPr marL="1079500" indent="-180975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Char char="•"/>
              <a:defRPr lang="en-US" sz="1200" noProof="0" dirty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9pPr>
          </a:lstStyle>
          <a:p>
            <a:pPr marL="342900" lvl="2" indent="-342900"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defRPr/>
            </a:pPr>
            <a:endParaRPr lang="en-US" sz="2300" b="0" kern="0" dirty="0">
              <a:solidFill>
                <a:srgbClr val="034694"/>
              </a:solidFill>
            </a:endParaRPr>
          </a:p>
          <a:p>
            <a:pPr marL="968375" lvl="2" indent="-342900">
              <a:buClr>
                <a:srgbClr val="5A90A8"/>
              </a:buClr>
              <a:defRPr/>
            </a:pPr>
            <a:endParaRPr lang="en-US" sz="17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8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8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8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500" b="0" kern="0" dirty="0">
              <a:solidFill>
                <a:srgbClr val="034694"/>
              </a:solidFill>
            </a:endParaRP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5A90A8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itchFamily="34" charset="0"/>
            </a:endParaRPr>
          </a:p>
        </p:txBody>
      </p:sp>
      <p:pic>
        <p:nvPicPr>
          <p:cNvPr id="1026" name="Picture 2" descr="UITP Europe (@UITPEurope) / Twitter">
            <a:extLst>
              <a:ext uri="{FF2B5EF4-FFF2-40B4-BE49-F238E27FC236}">
                <a16:creationId xmlns:a16="http://schemas.microsoft.com/office/drawing/2014/main" id="{A9737A50-84D2-469A-85C4-020DBBA15F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5737" y="1276317"/>
            <a:ext cx="5074880" cy="5074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A88AB9B3-9358-4FB4-81CE-1FA5A7BA5425}"/>
              </a:ext>
            </a:extLst>
          </p:cNvPr>
          <p:cNvSpPr txBox="1"/>
          <p:nvPr/>
        </p:nvSpPr>
        <p:spPr>
          <a:xfrm>
            <a:off x="4034247" y="5865656"/>
            <a:ext cx="27707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hlinkClick r:id="rId5"/>
              </a:rPr>
              <a:t>https://www.uitp.org/</a:t>
            </a:r>
            <a:endParaRPr lang="fr-FR" dirty="0"/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08EE913A-F94D-47FE-AF84-D07F6E215D03}"/>
              </a:ext>
            </a:extLst>
          </p:cNvPr>
          <p:cNvSpPr txBox="1"/>
          <p:nvPr/>
        </p:nvSpPr>
        <p:spPr>
          <a:xfrm>
            <a:off x="5419618" y="6488668"/>
            <a:ext cx="6772382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Computation for Transportation Engineering </a:t>
            </a:r>
            <a:r>
              <a:rPr lang="en-IE" dirty="0"/>
              <a:t>– </a:t>
            </a:r>
            <a:r>
              <a:rPr lang="en-IE" i="1" dirty="0"/>
              <a:t>Hilary Term 2024</a:t>
            </a:r>
            <a:endParaRPr lang="en-IE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7732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11" grpId="0"/>
      <p:bldP spid="11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661FB551-4AC7-44F7-B729-3283CA7AA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6460" y="104341"/>
            <a:ext cx="771240" cy="978438"/>
          </a:xfrm>
          <a:prstGeom prst="rect">
            <a:avLst/>
          </a:prstGeom>
        </p:spPr>
      </p:pic>
      <p:sp>
        <p:nvSpPr>
          <p:cNvPr id="14" name="TextBox 4">
            <a:extLst>
              <a:ext uri="{FF2B5EF4-FFF2-40B4-BE49-F238E27FC236}">
                <a16:creationId xmlns:a16="http://schemas.microsoft.com/office/drawing/2014/main" id="{D4F5B950-A7E0-46ED-A0D1-F0824A7E772D}"/>
              </a:ext>
            </a:extLst>
          </p:cNvPr>
          <p:cNvSpPr txBox="1"/>
          <p:nvPr/>
        </p:nvSpPr>
        <p:spPr>
          <a:xfrm>
            <a:off x="0" y="6488668"/>
            <a:ext cx="5419618" cy="369332"/>
          </a:xfrm>
          <a:prstGeom prst="rect">
            <a:avLst/>
          </a:prstGeom>
          <a:solidFill>
            <a:srgbClr val="0000FF"/>
          </a:solidFill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FFFF00"/>
                </a:solidFill>
              </a:rPr>
              <a:t>Course Intro</a:t>
            </a:r>
          </a:p>
        </p:txBody>
      </p:sp>
      <p:sp>
        <p:nvSpPr>
          <p:cNvPr id="9" name="Espace réservé du texte 1">
            <a:extLst>
              <a:ext uri="{FF2B5EF4-FFF2-40B4-BE49-F238E27FC236}">
                <a16:creationId xmlns:a16="http://schemas.microsoft.com/office/drawing/2014/main" id="{2EB9294A-7057-4C65-8BF8-6550978E24C9}"/>
              </a:ext>
            </a:extLst>
          </p:cNvPr>
          <p:cNvSpPr txBox="1">
            <a:spLocks/>
          </p:cNvSpPr>
          <p:nvPr/>
        </p:nvSpPr>
        <p:spPr>
          <a:xfrm>
            <a:off x="208345" y="1276317"/>
            <a:ext cx="11775309" cy="5075438"/>
          </a:xfrm>
          <a:prstGeom prst="rect">
            <a:avLst/>
          </a:prstGeom>
        </p:spPr>
        <p:txBody>
          <a:bodyPr vert="horz" lIns="0" tIns="0" rIns="0" bIns="0" rtlCol="0" anchor="ctr" anchorCtr="0">
            <a:normAutofit fontScale="92500" lnSpcReduction="20000"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bg2"/>
              </a:buClr>
              <a:buSzPct val="85000"/>
              <a:buFont typeface="+mj-lt"/>
              <a:buNone/>
              <a:defRPr lang="en-US" sz="2000" b="1" baseline="0" noProof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444500" indent="-17462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lang="en-US" sz="17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2pPr>
            <a:lvl3pPr marL="625475" indent="-180975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-"/>
              <a:defRPr lang="en-US" sz="14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3pPr>
            <a:lvl4pPr marL="898525" indent="-182563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lstom" pitchFamily="2" charset="0"/>
              <a:buChar char="−"/>
              <a:defRPr lang="en-US" sz="1200" baseline="0" noProof="0" dirty="0" smtClean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4pPr>
            <a:lvl5pPr marL="1079500" indent="-180975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Char char="•"/>
              <a:defRPr lang="en-US" sz="1200" noProof="0" dirty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9pPr>
          </a:lstStyle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4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4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4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4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4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4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4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400" b="0" kern="0" dirty="0">
              <a:solidFill>
                <a:srgbClr val="034694"/>
              </a:solidFill>
            </a:endParaRPr>
          </a:p>
          <a:p>
            <a:pPr lvl="0" algn="ctr">
              <a:buClr>
                <a:srgbClr val="5A90A8"/>
              </a:buClr>
              <a:defRPr/>
            </a:pPr>
            <a:r>
              <a:rPr lang="en-US" sz="4300" b="0" kern="0" dirty="0">
                <a:solidFill>
                  <a:srgbClr val="034694"/>
                </a:solidFill>
              </a:rPr>
              <a:t>Questions?</a:t>
            </a:r>
            <a:endParaRPr lang="en-US" sz="3500" b="0" kern="0" dirty="0">
              <a:solidFill>
                <a:srgbClr val="034694"/>
              </a:solidFill>
            </a:endParaRPr>
          </a:p>
          <a:p>
            <a:pPr marL="342900" lvl="2" indent="-342900"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defRPr/>
            </a:pPr>
            <a:endParaRPr lang="en-US" sz="2300" b="0" kern="0" dirty="0">
              <a:solidFill>
                <a:srgbClr val="034694"/>
              </a:solidFill>
            </a:endParaRPr>
          </a:p>
          <a:p>
            <a:pPr marL="968375" lvl="2" indent="-342900">
              <a:buClr>
                <a:srgbClr val="5A90A8"/>
              </a:buClr>
              <a:defRPr/>
            </a:pPr>
            <a:endParaRPr lang="en-US" sz="17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8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8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800" b="0" kern="0" dirty="0">
              <a:solidFill>
                <a:srgbClr val="034694"/>
              </a:solidFill>
            </a:endParaRPr>
          </a:p>
          <a:p>
            <a:pPr marL="342900" lvl="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endParaRPr lang="en-US" sz="2500" b="0" kern="0" dirty="0">
              <a:solidFill>
                <a:srgbClr val="034694"/>
              </a:solidFill>
            </a:endParaRP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5A90A8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880492-9997-4588-802D-47DF11575814}"/>
              </a:ext>
            </a:extLst>
          </p:cNvPr>
          <p:cNvSpPr txBox="1"/>
          <p:nvPr/>
        </p:nvSpPr>
        <p:spPr>
          <a:xfrm>
            <a:off x="5419618" y="6488668"/>
            <a:ext cx="6772382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Computation for Transportation Engineering </a:t>
            </a:r>
            <a:r>
              <a:rPr lang="en-IE" dirty="0"/>
              <a:t>– </a:t>
            </a:r>
            <a:r>
              <a:rPr lang="en-IE" i="1" dirty="0"/>
              <a:t>Hilary Term 2024</a:t>
            </a:r>
            <a:endParaRPr lang="en-IE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654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A6A55B-F1AC-4CA3-AB27-BC142C5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160966"/>
            <a:ext cx="11007356" cy="865188"/>
          </a:xfrm>
          <a:solidFill>
            <a:srgbClr val="FFFF00"/>
          </a:solidFill>
          <a:effectLst>
            <a:outerShdw blurRad="241300" dist="38100" dir="2700000" algn="tl" rotWithShape="0">
              <a:prstClr val="black">
                <a:alpha val="74000"/>
              </a:prstClr>
            </a:outerShdw>
          </a:effectLst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Please…</a:t>
            </a: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61FB551-4AC7-44F7-B729-3283CA7AA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6460" y="104341"/>
            <a:ext cx="771240" cy="978438"/>
          </a:xfrm>
          <a:prstGeom prst="rect">
            <a:avLst/>
          </a:prstGeom>
        </p:spPr>
      </p:pic>
      <p:sp>
        <p:nvSpPr>
          <p:cNvPr id="13" name="Espace réservé du texte 1">
            <a:extLst>
              <a:ext uri="{FF2B5EF4-FFF2-40B4-BE49-F238E27FC236}">
                <a16:creationId xmlns:a16="http://schemas.microsoft.com/office/drawing/2014/main" id="{9EDA588E-7D44-46F1-8D4C-5FD3DB7D0915}"/>
              </a:ext>
            </a:extLst>
          </p:cNvPr>
          <p:cNvSpPr txBox="1">
            <a:spLocks/>
          </p:cNvSpPr>
          <p:nvPr/>
        </p:nvSpPr>
        <p:spPr>
          <a:xfrm>
            <a:off x="305272" y="1621596"/>
            <a:ext cx="11241686" cy="482386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bg2"/>
              </a:buClr>
              <a:buSzPct val="85000"/>
              <a:buFont typeface="+mj-lt"/>
              <a:buNone/>
              <a:defRPr lang="en-US" sz="2000" b="1" baseline="0" noProof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444500" indent="-17462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lang="en-US" sz="17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2pPr>
            <a:lvl3pPr marL="625475" indent="-180975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-"/>
              <a:defRPr lang="en-US" sz="14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3pPr>
            <a:lvl4pPr marL="898525" indent="-182563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lstom" pitchFamily="2" charset="0"/>
              <a:buChar char="−"/>
              <a:defRPr lang="en-US" sz="1200" baseline="0" noProof="0" dirty="0" smtClean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4pPr>
            <a:lvl5pPr marL="1079500" indent="-180975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Char char="•"/>
              <a:defRPr lang="en-US" sz="1200" noProof="0" dirty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lang="en-GB" sz="2800" b="0" kern="0" dirty="0">
                <a:solidFill>
                  <a:srgbClr val="034694"/>
                </a:solidFill>
              </a:rPr>
              <a:t>Come to our classes </a:t>
            </a:r>
            <a:r>
              <a:rPr lang="en-GB" sz="2800" b="0" i="1" kern="0" dirty="0">
                <a:solidFill>
                  <a:srgbClr val="034694"/>
                </a:solidFill>
              </a:rPr>
              <a:t>on time </a:t>
            </a:r>
            <a:r>
              <a:rPr lang="en-GB" sz="2800" b="0" kern="0" dirty="0">
                <a:solidFill>
                  <a:srgbClr val="034694"/>
                </a:solidFill>
              </a:rPr>
              <a:t>(though, better late than skip!)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lang="en-GB" sz="2800" b="0" kern="0" dirty="0">
                <a:solidFill>
                  <a:srgbClr val="034694"/>
                </a:solidFill>
              </a:rPr>
              <a:t>Mute until you have something to say (</a:t>
            </a:r>
            <a:r>
              <a:rPr lang="en-US" sz="2800" b="0" kern="0" dirty="0">
                <a:solidFill>
                  <a:srgbClr val="034694"/>
                </a:solidFill>
              </a:rPr>
              <a:t>but then, ask questions! When you ask questions, we’re so happy!!).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lang="en-US" sz="2800" b="0" kern="0" dirty="0">
                <a:solidFill>
                  <a:srgbClr val="034694"/>
                </a:solidFill>
              </a:rPr>
              <a:t>You can use the chat to ask questions, get clarifications, post interesting and funny relevant stuff, ask for a break (but don’t assume we can always see the chat, so please speak up!)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lang="en-US" sz="2800" b="0" kern="0" dirty="0">
                <a:solidFill>
                  <a:srgbClr val="FF0000"/>
                </a:solidFill>
              </a:rPr>
              <a:t>Participate!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lang="en-US" sz="2800" b="0" kern="0" dirty="0">
              <a:solidFill>
                <a:srgbClr val="034694"/>
              </a:solidFill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5A90A8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itchFamily="34" charset="0"/>
            </a:endParaRPr>
          </a:p>
        </p:txBody>
      </p:sp>
      <p:sp>
        <p:nvSpPr>
          <p:cNvPr id="14" name="TextBox 4">
            <a:extLst>
              <a:ext uri="{FF2B5EF4-FFF2-40B4-BE49-F238E27FC236}">
                <a16:creationId xmlns:a16="http://schemas.microsoft.com/office/drawing/2014/main" id="{D4F5B950-A7E0-46ED-A0D1-F0824A7E772D}"/>
              </a:ext>
            </a:extLst>
          </p:cNvPr>
          <p:cNvSpPr txBox="1"/>
          <p:nvPr/>
        </p:nvSpPr>
        <p:spPr>
          <a:xfrm>
            <a:off x="0" y="6488668"/>
            <a:ext cx="5419618" cy="369332"/>
          </a:xfrm>
          <a:prstGeom prst="rect">
            <a:avLst/>
          </a:prstGeom>
          <a:solidFill>
            <a:srgbClr val="0000FF"/>
          </a:solidFill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FFFF00"/>
                </a:solidFill>
              </a:rPr>
              <a:t>Course Intro</a:t>
            </a: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C8B45E0D-EBBD-4402-9586-9A1217643945}"/>
              </a:ext>
            </a:extLst>
          </p:cNvPr>
          <p:cNvSpPr txBox="1"/>
          <p:nvPr/>
        </p:nvSpPr>
        <p:spPr>
          <a:xfrm>
            <a:off x="5419618" y="6488668"/>
            <a:ext cx="6772382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Computation for Transportation Engineering </a:t>
            </a:r>
            <a:r>
              <a:rPr lang="en-IE" dirty="0"/>
              <a:t>– </a:t>
            </a:r>
            <a:r>
              <a:rPr lang="en-IE" i="1" dirty="0"/>
              <a:t>Hilary Term 2024</a:t>
            </a:r>
            <a:endParaRPr lang="en-IE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5509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A6A55B-F1AC-4CA3-AB27-BC142C5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160966"/>
            <a:ext cx="11007356" cy="865188"/>
          </a:xfrm>
          <a:solidFill>
            <a:srgbClr val="FFFF00"/>
          </a:solidFill>
          <a:effectLst>
            <a:outerShdw blurRad="241300" dist="38100" dir="2700000" algn="tl" rotWithShape="0">
              <a:prstClr val="black">
                <a:alpha val="74000"/>
              </a:prstClr>
            </a:outerShdw>
          </a:effectLst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Today’s plan</a:t>
            </a: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61FB551-4AC7-44F7-B729-3283CA7AA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6460" y="104341"/>
            <a:ext cx="771240" cy="978438"/>
          </a:xfrm>
          <a:prstGeom prst="rect">
            <a:avLst/>
          </a:prstGeom>
        </p:spPr>
      </p:pic>
      <p:sp>
        <p:nvSpPr>
          <p:cNvPr id="13" name="Espace réservé du texte 1">
            <a:extLst>
              <a:ext uri="{FF2B5EF4-FFF2-40B4-BE49-F238E27FC236}">
                <a16:creationId xmlns:a16="http://schemas.microsoft.com/office/drawing/2014/main" id="{9EDA588E-7D44-46F1-8D4C-5FD3DB7D0915}"/>
              </a:ext>
            </a:extLst>
          </p:cNvPr>
          <p:cNvSpPr txBox="1">
            <a:spLocks/>
          </p:cNvSpPr>
          <p:nvPr/>
        </p:nvSpPr>
        <p:spPr>
          <a:xfrm>
            <a:off x="305271" y="1621596"/>
            <a:ext cx="11670063" cy="45925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bg2"/>
              </a:buClr>
              <a:buSzPct val="85000"/>
              <a:buFont typeface="+mj-lt"/>
              <a:buNone/>
              <a:defRPr lang="en-US" sz="2000" b="1" baseline="0" noProof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444500" indent="-17462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lang="en-US" sz="17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2pPr>
            <a:lvl3pPr marL="625475" indent="-180975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-"/>
              <a:defRPr lang="en-US" sz="14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3pPr>
            <a:lvl4pPr marL="898525" indent="-182563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lstom" pitchFamily="2" charset="0"/>
              <a:buChar char="−"/>
              <a:defRPr lang="en-US" sz="1200" baseline="0" noProof="0" dirty="0" smtClean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4pPr>
            <a:lvl5pPr marL="1079500" indent="-180975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Char char="•"/>
              <a:defRPr lang="en-US" sz="1200" noProof="0" dirty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lang="en-GB" sz="2800" b="0" kern="0" dirty="0">
                <a:solidFill>
                  <a:srgbClr val="034694"/>
                </a:solidFill>
              </a:rPr>
              <a:t>Know who we are, and we know something about you;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lang="en-GB" sz="2800" b="0" kern="0" dirty="0">
                <a:solidFill>
                  <a:srgbClr val="034694"/>
                </a:solidFill>
              </a:rPr>
              <a:t>Know what the course is about and why you would want to be here;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0" cap="none" spc="0" normalizeH="0" baseline="0" noProof="0" dirty="0">
                <a:ln>
                  <a:noFill/>
                </a:ln>
                <a:solidFill>
                  <a:srgbClr val="03469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Know the mechanics and the administrivia</a:t>
            </a:r>
            <a:r>
              <a:rPr lang="en-GB" sz="2800" b="0" kern="0" dirty="0">
                <a:solidFill>
                  <a:srgbClr val="034694"/>
                </a:solidFill>
              </a:rPr>
              <a:t> of the course;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lang="en-GB" sz="2800" b="0" kern="0" dirty="0">
                <a:solidFill>
                  <a:srgbClr val="034694"/>
                </a:solidFill>
              </a:rPr>
              <a:t>If we have time, start on some technical work….</a:t>
            </a: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5A90A8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itchFamily="34" charset="0"/>
            </a:endParaRPr>
          </a:p>
        </p:txBody>
      </p:sp>
      <p:sp>
        <p:nvSpPr>
          <p:cNvPr id="14" name="TextBox 4">
            <a:extLst>
              <a:ext uri="{FF2B5EF4-FFF2-40B4-BE49-F238E27FC236}">
                <a16:creationId xmlns:a16="http://schemas.microsoft.com/office/drawing/2014/main" id="{D4F5B950-A7E0-46ED-A0D1-F0824A7E772D}"/>
              </a:ext>
            </a:extLst>
          </p:cNvPr>
          <p:cNvSpPr txBox="1"/>
          <p:nvPr/>
        </p:nvSpPr>
        <p:spPr>
          <a:xfrm>
            <a:off x="0" y="6488668"/>
            <a:ext cx="5419618" cy="369332"/>
          </a:xfrm>
          <a:prstGeom prst="rect">
            <a:avLst/>
          </a:prstGeom>
          <a:solidFill>
            <a:srgbClr val="0000FF"/>
          </a:solidFill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FFFF00"/>
                </a:solidFill>
              </a:rPr>
              <a:t>Course Intro</a:t>
            </a: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CE53CF7B-CCC2-48D3-B7E3-89DB7443ED5F}"/>
              </a:ext>
            </a:extLst>
          </p:cNvPr>
          <p:cNvSpPr txBox="1"/>
          <p:nvPr/>
        </p:nvSpPr>
        <p:spPr>
          <a:xfrm>
            <a:off x="5419618" y="6488668"/>
            <a:ext cx="6772382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Computation for Transportation Engineering </a:t>
            </a:r>
            <a:r>
              <a:rPr lang="en-IE" dirty="0"/>
              <a:t>– </a:t>
            </a:r>
            <a:r>
              <a:rPr lang="en-IE" i="1" dirty="0"/>
              <a:t>Hilary Term 2024</a:t>
            </a:r>
            <a:endParaRPr lang="en-IE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9526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A6A55B-F1AC-4CA3-AB27-BC142C5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160966"/>
            <a:ext cx="11007356" cy="865188"/>
          </a:xfrm>
          <a:solidFill>
            <a:srgbClr val="FFFF00"/>
          </a:solidFill>
          <a:effectLst>
            <a:outerShdw blurRad="241300" dist="38100" dir="2700000" algn="tl" rotWithShape="0">
              <a:prstClr val="black">
                <a:alpha val="74000"/>
              </a:prstClr>
            </a:outerShdw>
          </a:effectLst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Something about you</a:t>
            </a: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61FB551-4AC7-44F7-B729-3283CA7AA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6460" y="104341"/>
            <a:ext cx="771240" cy="978438"/>
          </a:xfrm>
          <a:prstGeom prst="rect">
            <a:avLst/>
          </a:prstGeom>
        </p:spPr>
      </p:pic>
      <p:sp>
        <p:nvSpPr>
          <p:cNvPr id="14" name="TextBox 4">
            <a:extLst>
              <a:ext uri="{FF2B5EF4-FFF2-40B4-BE49-F238E27FC236}">
                <a16:creationId xmlns:a16="http://schemas.microsoft.com/office/drawing/2014/main" id="{D4F5B950-A7E0-46ED-A0D1-F0824A7E772D}"/>
              </a:ext>
            </a:extLst>
          </p:cNvPr>
          <p:cNvSpPr txBox="1"/>
          <p:nvPr/>
        </p:nvSpPr>
        <p:spPr>
          <a:xfrm>
            <a:off x="0" y="6488668"/>
            <a:ext cx="5419618" cy="369332"/>
          </a:xfrm>
          <a:prstGeom prst="rect">
            <a:avLst/>
          </a:prstGeom>
          <a:solidFill>
            <a:srgbClr val="0000FF"/>
          </a:solidFill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FFFF00"/>
                </a:solidFill>
              </a:rPr>
              <a:t>Course Intro</a:t>
            </a:r>
          </a:p>
        </p:txBody>
      </p:sp>
      <p:sp>
        <p:nvSpPr>
          <p:cNvPr id="8" name="Espace réservé du texte 1">
            <a:extLst>
              <a:ext uri="{FF2B5EF4-FFF2-40B4-BE49-F238E27FC236}">
                <a16:creationId xmlns:a16="http://schemas.microsoft.com/office/drawing/2014/main" id="{136D8325-3FD4-49DC-9D6D-7A078E71B83A}"/>
              </a:ext>
            </a:extLst>
          </p:cNvPr>
          <p:cNvSpPr txBox="1">
            <a:spLocks/>
          </p:cNvSpPr>
          <p:nvPr/>
        </p:nvSpPr>
        <p:spPr>
          <a:xfrm>
            <a:off x="312186" y="1525928"/>
            <a:ext cx="11567627" cy="482386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bg2"/>
              </a:buClr>
              <a:buSzPct val="85000"/>
              <a:buFont typeface="+mj-lt"/>
              <a:buNone/>
              <a:defRPr lang="en-US" sz="2000" b="1" baseline="0" noProof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444500" indent="-17462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lang="en-US" sz="17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2pPr>
            <a:lvl3pPr marL="625475" indent="-180975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-"/>
              <a:defRPr lang="en-US" sz="14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3pPr>
            <a:lvl4pPr marL="898525" indent="-182563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lstom" pitchFamily="2" charset="0"/>
              <a:buChar char="−"/>
              <a:defRPr lang="en-US" sz="1200" baseline="0" noProof="0" dirty="0" smtClean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4pPr>
            <a:lvl5pPr marL="1079500" indent="-180975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Char char="•"/>
              <a:defRPr lang="en-US" sz="1200" noProof="0" dirty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lang="en-GB" sz="2800" b="0" kern="0" dirty="0">
                <a:solidFill>
                  <a:srgbClr val="034694"/>
                </a:solidFill>
              </a:rPr>
              <a:t>Who are you and why are you here today?</a:t>
            </a:r>
            <a:endParaRPr lang="en-GB" sz="2500" b="0" kern="0" dirty="0">
              <a:solidFill>
                <a:srgbClr val="034694"/>
              </a:solidFill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lvl="1" indent="0">
              <a:spcBef>
                <a:spcPts val="2400"/>
              </a:spcBef>
              <a:buClr>
                <a:srgbClr val="5A90A8"/>
              </a:buClr>
              <a:buSzPct val="85000"/>
              <a:buNone/>
              <a:defRPr/>
            </a:pPr>
            <a:endParaRPr lang="en-GB" sz="2500" b="0" kern="0" dirty="0">
              <a:solidFill>
                <a:srgbClr val="034694"/>
              </a:solidFill>
            </a:endParaRP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5A90A8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itchFamily="34" charset="0"/>
            </a:endParaRP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9CC7322D-CA80-43A5-B936-2F6F4F802764}"/>
              </a:ext>
            </a:extLst>
          </p:cNvPr>
          <p:cNvSpPr txBox="1"/>
          <p:nvPr/>
        </p:nvSpPr>
        <p:spPr>
          <a:xfrm>
            <a:off x="5419618" y="6488668"/>
            <a:ext cx="6772382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Computation for Transportation Engineering </a:t>
            </a:r>
            <a:r>
              <a:rPr lang="en-IE" dirty="0"/>
              <a:t>– </a:t>
            </a:r>
            <a:r>
              <a:rPr lang="en-IE" i="1" dirty="0"/>
              <a:t>Hilary Term 2024</a:t>
            </a:r>
            <a:endParaRPr lang="en-IE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7642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A6A55B-F1AC-4CA3-AB27-BC142C5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160966"/>
            <a:ext cx="11007356" cy="865188"/>
          </a:xfrm>
          <a:solidFill>
            <a:srgbClr val="FFFF00"/>
          </a:solidFill>
          <a:effectLst>
            <a:outerShdw blurRad="241300" dist="38100" dir="2700000" algn="tl" rotWithShape="0">
              <a:prstClr val="black">
                <a:alpha val="74000"/>
              </a:prstClr>
            </a:outerShdw>
          </a:effectLst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What this course is about….</a:t>
            </a: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61FB551-4AC7-44F7-B729-3283CA7AA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6460" y="104341"/>
            <a:ext cx="771240" cy="978438"/>
          </a:xfrm>
          <a:prstGeom prst="rect">
            <a:avLst/>
          </a:prstGeom>
        </p:spPr>
      </p:pic>
      <p:sp>
        <p:nvSpPr>
          <p:cNvPr id="14" name="TextBox 4">
            <a:extLst>
              <a:ext uri="{FF2B5EF4-FFF2-40B4-BE49-F238E27FC236}">
                <a16:creationId xmlns:a16="http://schemas.microsoft.com/office/drawing/2014/main" id="{D4F5B950-A7E0-46ED-A0D1-F0824A7E772D}"/>
              </a:ext>
            </a:extLst>
          </p:cNvPr>
          <p:cNvSpPr txBox="1"/>
          <p:nvPr/>
        </p:nvSpPr>
        <p:spPr>
          <a:xfrm>
            <a:off x="0" y="6488668"/>
            <a:ext cx="5419618" cy="369332"/>
          </a:xfrm>
          <a:prstGeom prst="rect">
            <a:avLst/>
          </a:prstGeom>
          <a:solidFill>
            <a:srgbClr val="0000FF"/>
          </a:solidFill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FFFF00"/>
                </a:solidFill>
              </a:rPr>
              <a:t>Course Intro</a:t>
            </a:r>
          </a:p>
        </p:txBody>
      </p:sp>
      <p:sp>
        <p:nvSpPr>
          <p:cNvPr id="9" name="Espace réservé du texte 1">
            <a:extLst>
              <a:ext uri="{FF2B5EF4-FFF2-40B4-BE49-F238E27FC236}">
                <a16:creationId xmlns:a16="http://schemas.microsoft.com/office/drawing/2014/main" id="{72D05C4B-C4DE-4961-88A7-22FE913EE818}"/>
              </a:ext>
            </a:extLst>
          </p:cNvPr>
          <p:cNvSpPr txBox="1">
            <a:spLocks/>
          </p:cNvSpPr>
          <p:nvPr/>
        </p:nvSpPr>
        <p:spPr>
          <a:xfrm>
            <a:off x="260968" y="1608177"/>
            <a:ext cx="11670063" cy="482386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bg2"/>
              </a:buClr>
              <a:buSzPct val="85000"/>
              <a:buFont typeface="+mj-lt"/>
              <a:buNone/>
              <a:defRPr lang="en-US" sz="2000" b="1" baseline="0" noProof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444500" indent="-17462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lang="en-US" sz="17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2pPr>
            <a:lvl3pPr marL="625475" indent="-180975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-"/>
              <a:defRPr lang="en-US" sz="14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3pPr>
            <a:lvl4pPr marL="898525" indent="-182563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lstom" pitchFamily="2" charset="0"/>
              <a:buChar char="−"/>
              <a:defRPr lang="en-US" sz="1200" baseline="0" noProof="0" dirty="0" smtClean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4pPr>
            <a:lvl5pPr marL="1079500" indent="-180975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Char char="•"/>
              <a:defRPr lang="en-US" sz="1200" noProof="0" dirty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5A90A8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itchFamily="34" charset="0"/>
            </a:endParaRPr>
          </a:p>
        </p:txBody>
      </p:sp>
      <p:sp>
        <p:nvSpPr>
          <p:cNvPr id="12" name="Espace réservé du texte 1">
            <a:extLst>
              <a:ext uri="{FF2B5EF4-FFF2-40B4-BE49-F238E27FC236}">
                <a16:creationId xmlns:a16="http://schemas.microsoft.com/office/drawing/2014/main" id="{552183CE-0AF3-4946-AECC-EEE32D69D659}"/>
              </a:ext>
            </a:extLst>
          </p:cNvPr>
          <p:cNvSpPr txBox="1">
            <a:spLocks/>
          </p:cNvSpPr>
          <p:nvPr/>
        </p:nvSpPr>
        <p:spPr>
          <a:xfrm>
            <a:off x="114300" y="1621596"/>
            <a:ext cx="11567627" cy="482386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bg2"/>
              </a:buClr>
              <a:buSzPct val="85000"/>
              <a:buFont typeface="+mj-lt"/>
              <a:buNone/>
              <a:defRPr lang="en-US" sz="2000" b="1" baseline="0" noProof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444500" indent="-17462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lang="en-US" sz="17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2pPr>
            <a:lvl3pPr marL="625475" indent="-180975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-"/>
              <a:defRPr lang="en-US" sz="14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3pPr>
            <a:lvl4pPr marL="898525" indent="-182563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lstom" pitchFamily="2" charset="0"/>
              <a:buChar char="−"/>
              <a:defRPr lang="en-US" sz="1200" baseline="0" noProof="0" dirty="0" smtClean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4pPr>
            <a:lvl5pPr marL="1079500" indent="-180975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Char char="•"/>
              <a:defRPr lang="en-US" sz="1200" noProof="0" dirty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lang="en-GB" sz="2800" b="0" kern="0" dirty="0">
                <a:solidFill>
                  <a:srgbClr val="034694"/>
                </a:solidFill>
              </a:rPr>
              <a:t>We will explore different </a:t>
            </a:r>
            <a:r>
              <a:rPr lang="en-US" sz="2800" b="0" kern="0" dirty="0">
                <a:solidFill>
                  <a:srgbClr val="034694"/>
                </a:solidFill>
              </a:rPr>
              <a:t>computational algorithms applied to transportation systems, with a focus on railways.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lang="en-GB" sz="2800" b="0" kern="0" dirty="0">
                <a:solidFill>
                  <a:srgbClr val="034694"/>
                </a:solidFill>
              </a:rPr>
              <a:t>We will look at the fundamentals of Artificial Intelligence.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lang="en-GB" sz="2800" b="0" kern="0" dirty="0">
                <a:solidFill>
                  <a:srgbClr val="034694"/>
                </a:solidFill>
              </a:rPr>
              <a:t>We will learn about railway general concepts.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lang="en-GB" sz="2800" b="0" kern="0" dirty="0">
                <a:solidFill>
                  <a:srgbClr val="034694"/>
                </a:solidFill>
              </a:rPr>
              <a:t>We will deep dive on aspects related to anomaly detection, predictive maintenance, image processing, vehicle modelling, simulation and control, and </a:t>
            </a:r>
            <a:r>
              <a:rPr lang="en-US" sz="2800" b="0" kern="0" dirty="0">
                <a:solidFill>
                  <a:srgbClr val="034694"/>
                </a:solidFill>
              </a:rPr>
              <a:t>a variety of other related topics.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lang="en-US" sz="2800" b="0" kern="0" dirty="0">
                <a:solidFill>
                  <a:srgbClr val="034694"/>
                </a:solidFill>
              </a:rPr>
              <a:t>We will consider relevant case studies.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5A90A8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itchFamily="34" charset="0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7EDF2648-638B-4C60-8C00-B867BE127A33}"/>
              </a:ext>
            </a:extLst>
          </p:cNvPr>
          <p:cNvSpPr txBox="1"/>
          <p:nvPr/>
        </p:nvSpPr>
        <p:spPr>
          <a:xfrm>
            <a:off x="5419618" y="6488668"/>
            <a:ext cx="6772382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Computation for Transportation Engineering </a:t>
            </a:r>
            <a:r>
              <a:rPr lang="en-IE" dirty="0"/>
              <a:t>– </a:t>
            </a:r>
            <a:r>
              <a:rPr lang="en-IE" i="1" dirty="0"/>
              <a:t>Hilary Term 2024</a:t>
            </a:r>
            <a:endParaRPr lang="en-IE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102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A6A55B-F1AC-4CA3-AB27-BC142C5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160966"/>
            <a:ext cx="11007356" cy="865188"/>
          </a:xfrm>
          <a:solidFill>
            <a:srgbClr val="FFFF00"/>
          </a:solidFill>
          <a:effectLst>
            <a:outerShdw blurRad="241300" dist="38100" dir="2700000" algn="tl" rotWithShape="0">
              <a:prstClr val="black">
                <a:alpha val="74000"/>
              </a:prstClr>
            </a:outerShdw>
          </a:effectLst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What this course is not….</a:t>
            </a: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61FB551-4AC7-44F7-B729-3283CA7AA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6460" y="104341"/>
            <a:ext cx="771240" cy="978438"/>
          </a:xfrm>
          <a:prstGeom prst="rect">
            <a:avLst/>
          </a:prstGeom>
        </p:spPr>
      </p:pic>
      <p:sp>
        <p:nvSpPr>
          <p:cNvPr id="13" name="Espace réservé du texte 1">
            <a:extLst>
              <a:ext uri="{FF2B5EF4-FFF2-40B4-BE49-F238E27FC236}">
                <a16:creationId xmlns:a16="http://schemas.microsoft.com/office/drawing/2014/main" id="{9EDA588E-7D44-46F1-8D4C-5FD3DB7D0915}"/>
              </a:ext>
            </a:extLst>
          </p:cNvPr>
          <p:cNvSpPr txBox="1">
            <a:spLocks/>
          </p:cNvSpPr>
          <p:nvPr/>
        </p:nvSpPr>
        <p:spPr>
          <a:xfrm>
            <a:off x="305272" y="1621596"/>
            <a:ext cx="11241686" cy="482386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bg2"/>
              </a:buClr>
              <a:buSzPct val="85000"/>
              <a:buFont typeface="+mj-lt"/>
              <a:buNone/>
              <a:defRPr lang="en-US" sz="2000" b="1" baseline="0" noProof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444500" indent="-17462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lang="en-US" sz="17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2pPr>
            <a:lvl3pPr marL="625475" indent="-180975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-"/>
              <a:defRPr lang="en-US" sz="14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3pPr>
            <a:lvl4pPr marL="898525" indent="-182563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lstom" pitchFamily="2" charset="0"/>
              <a:buChar char="−"/>
              <a:defRPr lang="en-US" sz="1200" baseline="0" noProof="0" dirty="0" smtClean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4pPr>
            <a:lvl5pPr marL="1079500" indent="-180975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Char char="•"/>
              <a:defRPr lang="en-US" sz="1200" noProof="0" dirty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5A90A8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itchFamily="34" charset="0"/>
            </a:endParaRPr>
          </a:p>
        </p:txBody>
      </p:sp>
      <p:sp>
        <p:nvSpPr>
          <p:cNvPr id="14" name="TextBox 4">
            <a:extLst>
              <a:ext uri="{FF2B5EF4-FFF2-40B4-BE49-F238E27FC236}">
                <a16:creationId xmlns:a16="http://schemas.microsoft.com/office/drawing/2014/main" id="{D4F5B950-A7E0-46ED-A0D1-F0824A7E772D}"/>
              </a:ext>
            </a:extLst>
          </p:cNvPr>
          <p:cNvSpPr txBox="1"/>
          <p:nvPr/>
        </p:nvSpPr>
        <p:spPr>
          <a:xfrm>
            <a:off x="0" y="6488668"/>
            <a:ext cx="5419618" cy="369332"/>
          </a:xfrm>
          <a:prstGeom prst="rect">
            <a:avLst/>
          </a:prstGeom>
          <a:solidFill>
            <a:srgbClr val="0000FF"/>
          </a:solidFill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FFFF00"/>
                </a:solidFill>
              </a:rPr>
              <a:t>Course Intro</a:t>
            </a:r>
          </a:p>
        </p:txBody>
      </p:sp>
      <p:sp>
        <p:nvSpPr>
          <p:cNvPr id="8" name="Espace réservé du texte 1">
            <a:extLst>
              <a:ext uri="{FF2B5EF4-FFF2-40B4-BE49-F238E27FC236}">
                <a16:creationId xmlns:a16="http://schemas.microsoft.com/office/drawing/2014/main" id="{678220CF-DE3C-4944-B173-74300665CE0F}"/>
              </a:ext>
            </a:extLst>
          </p:cNvPr>
          <p:cNvSpPr txBox="1">
            <a:spLocks/>
          </p:cNvSpPr>
          <p:nvPr/>
        </p:nvSpPr>
        <p:spPr>
          <a:xfrm>
            <a:off x="305271" y="1621596"/>
            <a:ext cx="11670063" cy="482386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bg2"/>
              </a:buClr>
              <a:buSzPct val="85000"/>
              <a:buFont typeface="+mj-lt"/>
              <a:buNone/>
              <a:defRPr lang="en-US" sz="2000" b="1" baseline="0" noProof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444500" indent="-17462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lang="en-US" sz="17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2pPr>
            <a:lvl3pPr marL="625475" indent="-180975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-"/>
              <a:defRPr lang="en-US" sz="14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3pPr>
            <a:lvl4pPr marL="898525" indent="-182563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lstom" pitchFamily="2" charset="0"/>
              <a:buChar char="−"/>
              <a:defRPr lang="en-US" sz="1200" baseline="0" noProof="0" dirty="0" smtClean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4pPr>
            <a:lvl5pPr marL="1079500" indent="-180975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Char char="•"/>
              <a:defRPr lang="en-US" sz="1200" noProof="0" dirty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lang="en-GB" sz="2800" b="0" kern="0" dirty="0">
                <a:solidFill>
                  <a:srgbClr val="034694"/>
                </a:solidFill>
              </a:rPr>
              <a:t>A comprehensive course on Computational Methods (EEP55C22)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lang="en-GB" sz="2800" b="0" kern="0" dirty="0">
                <a:solidFill>
                  <a:srgbClr val="034694"/>
                </a:solidFill>
              </a:rPr>
              <a:t>A course on Transportation Engineering (CE7T01)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lang="en-GB" sz="2800" b="0" kern="0" dirty="0">
                <a:solidFill>
                  <a:srgbClr val="034694"/>
                </a:solidFill>
              </a:rPr>
              <a:t>A comprehensive course on Machine Learning/CV (EE5C16)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lang="en-GB" sz="2800" b="0" kern="0" dirty="0">
                <a:solidFill>
                  <a:srgbClr val="034694"/>
                </a:solidFill>
              </a:rPr>
              <a:t>A programming languages course (several, cf. EEP55C22)</a:t>
            </a: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tabLst/>
              <a:defRPr/>
            </a:pPr>
            <a:r>
              <a:rPr lang="en-GB" sz="2800" b="0" kern="0" dirty="0">
                <a:solidFill>
                  <a:srgbClr val="FF0000"/>
                </a:solidFill>
              </a:rPr>
              <a:t>….however, we will explore issues related to all of the above!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5A90A8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itchFamily="34" charset="0"/>
            </a:endParaRP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751C9728-4D2F-4C76-969D-64E0C3E846B6}"/>
              </a:ext>
            </a:extLst>
          </p:cNvPr>
          <p:cNvSpPr txBox="1"/>
          <p:nvPr/>
        </p:nvSpPr>
        <p:spPr>
          <a:xfrm>
            <a:off x="5419618" y="6488668"/>
            <a:ext cx="6772382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Computation for Transportation Engineering </a:t>
            </a:r>
            <a:r>
              <a:rPr lang="en-IE" dirty="0"/>
              <a:t>– </a:t>
            </a:r>
            <a:r>
              <a:rPr lang="en-IE" i="1" dirty="0"/>
              <a:t>Hilary Term 2024</a:t>
            </a:r>
            <a:endParaRPr lang="en-IE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0656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A6A55B-F1AC-4CA3-AB27-BC142C5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160966"/>
            <a:ext cx="11007356" cy="865188"/>
          </a:xfrm>
          <a:solidFill>
            <a:srgbClr val="FFFF00"/>
          </a:solidFill>
          <a:effectLst>
            <a:outerShdw blurRad="241300" dist="38100" dir="2700000" algn="tl" rotWithShape="0">
              <a:prstClr val="black">
                <a:alpha val="74000"/>
              </a:prstClr>
            </a:outerShdw>
          </a:effectLst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People</a:t>
            </a: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61FB551-4AC7-44F7-B729-3283CA7AA3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6460" y="104341"/>
            <a:ext cx="771240" cy="978438"/>
          </a:xfrm>
          <a:prstGeom prst="rect">
            <a:avLst/>
          </a:prstGeom>
        </p:spPr>
      </p:pic>
      <p:sp>
        <p:nvSpPr>
          <p:cNvPr id="14" name="TextBox 4">
            <a:extLst>
              <a:ext uri="{FF2B5EF4-FFF2-40B4-BE49-F238E27FC236}">
                <a16:creationId xmlns:a16="http://schemas.microsoft.com/office/drawing/2014/main" id="{D4F5B950-A7E0-46ED-A0D1-F0824A7E772D}"/>
              </a:ext>
            </a:extLst>
          </p:cNvPr>
          <p:cNvSpPr txBox="1"/>
          <p:nvPr/>
        </p:nvSpPr>
        <p:spPr>
          <a:xfrm>
            <a:off x="0" y="6488668"/>
            <a:ext cx="5419618" cy="369332"/>
          </a:xfrm>
          <a:prstGeom prst="rect">
            <a:avLst/>
          </a:prstGeom>
          <a:solidFill>
            <a:srgbClr val="0000FF"/>
          </a:solidFill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FFFF00"/>
                </a:solidFill>
              </a:rPr>
              <a:t>Course Intro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1DEAF6FC-4D7B-4023-827C-83C950E0FE08}"/>
              </a:ext>
            </a:extLst>
          </p:cNvPr>
          <p:cNvSpPr txBox="1"/>
          <p:nvPr/>
        </p:nvSpPr>
        <p:spPr>
          <a:xfrm>
            <a:off x="1028992" y="2871595"/>
            <a:ext cx="4390626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Professor Biswajit Basu</a:t>
            </a:r>
          </a:p>
          <a:p>
            <a:r>
              <a:rPr lang="fr-FR" sz="1400" b="0" i="0" dirty="0">
                <a:solidFill>
                  <a:srgbClr val="333333"/>
                </a:solidFill>
                <a:effectLst/>
              </a:rPr>
              <a:t>Professor (Civil </a:t>
            </a:r>
            <a:r>
              <a:rPr lang="fr-FR" sz="1400" b="0" i="0" dirty="0" err="1">
                <a:solidFill>
                  <a:srgbClr val="333333"/>
                </a:solidFill>
                <a:effectLst/>
              </a:rPr>
              <a:t>Struct</a:t>
            </a:r>
            <a:r>
              <a:rPr lang="fr-FR" sz="1400" b="0" i="0" dirty="0">
                <a:solidFill>
                  <a:srgbClr val="333333"/>
                </a:solidFill>
                <a:effectLst/>
              </a:rPr>
              <a:t> &amp; Env. Eng.)</a:t>
            </a:r>
          </a:p>
          <a:p>
            <a:endParaRPr lang="fr-FR" sz="1400" dirty="0">
              <a:solidFill>
                <a:srgbClr val="333333"/>
              </a:solidFill>
            </a:endParaRPr>
          </a:p>
          <a:p>
            <a:r>
              <a:rPr lang="fr-FR" sz="1400" b="0" i="0" dirty="0">
                <a:solidFill>
                  <a:srgbClr val="333333"/>
                </a:solidFill>
                <a:effectLst/>
              </a:rPr>
              <a:t>PhD </a:t>
            </a:r>
            <a:r>
              <a:rPr lang="en-US" sz="1400" b="0" i="0" dirty="0">
                <a:solidFill>
                  <a:srgbClr val="333333"/>
                </a:solidFill>
                <a:effectLst/>
              </a:rPr>
              <a:t>Indian Institute of Technology, Kanpur, 1998</a:t>
            </a:r>
          </a:p>
          <a:p>
            <a:r>
              <a:rPr lang="en-US" sz="1200" i="1" dirty="0">
                <a:solidFill>
                  <a:srgbClr val="333333"/>
                </a:solidFill>
              </a:rPr>
              <a:t>Time-frequency methods for Structural Systems</a:t>
            </a:r>
            <a:endParaRPr lang="fr-FR" sz="1200" b="0" i="1" dirty="0">
              <a:solidFill>
                <a:srgbClr val="333333"/>
              </a:solidFill>
              <a:effectLst/>
            </a:endParaRPr>
          </a:p>
          <a:p>
            <a:endParaRPr lang="fr-FR" sz="1400" dirty="0"/>
          </a:p>
          <a:p>
            <a:r>
              <a:rPr lang="en-US" sz="1400" dirty="0"/>
              <a:t>MSc Indian Institute of Technology, Kanpur, 1994</a:t>
            </a:r>
          </a:p>
          <a:p>
            <a:endParaRPr lang="fr-FR" dirty="0"/>
          </a:p>
          <a:p>
            <a:r>
              <a:rPr lang="en-US" sz="1400" dirty="0"/>
              <a:t>PhD in Mathematical Physics University of Vienna, 2019</a:t>
            </a:r>
          </a:p>
          <a:p>
            <a:endParaRPr lang="en-US" sz="1400" dirty="0"/>
          </a:p>
          <a:p>
            <a:r>
              <a:rPr lang="en-US" sz="1200" dirty="0"/>
              <a:t>Research interests: Nonlinear Waves, Hydrodynamics, Mathematical Oceanography, Quantum Computing, Nonlinear Analysis, Wind and Wave Energy, Traffic Flow Theory and Control</a:t>
            </a:r>
            <a:endParaRPr lang="fr-FR" dirty="0"/>
          </a:p>
        </p:txBody>
      </p:sp>
      <p:pic>
        <p:nvPicPr>
          <p:cNvPr id="6" name="Image 5" descr="Une image contenant personne, complet, homme, habits&#10;&#10;Description générée automatiquement">
            <a:extLst>
              <a:ext uri="{FF2B5EF4-FFF2-40B4-BE49-F238E27FC236}">
                <a16:creationId xmlns:a16="http://schemas.microsoft.com/office/drawing/2014/main" id="{6C48257B-0A14-472D-BA22-16DBF0C4C8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244" y="1339328"/>
            <a:ext cx="1251808" cy="1532268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7B020465-619D-4857-9C3F-AACE15E81352}"/>
              </a:ext>
            </a:extLst>
          </p:cNvPr>
          <p:cNvSpPr txBox="1"/>
          <p:nvPr/>
        </p:nvSpPr>
        <p:spPr>
          <a:xfrm>
            <a:off x="6772384" y="2987361"/>
            <a:ext cx="460621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Dr. Andrea Staino</a:t>
            </a:r>
          </a:p>
          <a:p>
            <a:r>
              <a:rPr lang="en-US" sz="1400" dirty="0">
                <a:solidFill>
                  <a:srgbClr val="333333"/>
                </a:solidFill>
              </a:rPr>
              <a:t>Adjunct Assistant Professor (Civil Struct &amp; Env. Eng.)</a:t>
            </a:r>
          </a:p>
          <a:p>
            <a:r>
              <a:rPr lang="en-US" sz="1400" dirty="0">
                <a:solidFill>
                  <a:srgbClr val="333333"/>
                </a:solidFill>
              </a:rPr>
              <a:t>Senior Expert Data Scientist, Alstom, Paris</a:t>
            </a:r>
          </a:p>
          <a:p>
            <a:endParaRPr lang="en-US" sz="1400" dirty="0">
              <a:solidFill>
                <a:srgbClr val="333333"/>
              </a:solidFill>
              <a:latin typeface="Helvetica Neue"/>
            </a:endParaRPr>
          </a:p>
          <a:p>
            <a:r>
              <a:rPr lang="en-US" sz="1400" dirty="0">
                <a:solidFill>
                  <a:srgbClr val="333333"/>
                </a:solidFill>
              </a:rPr>
              <a:t>PhD, Trinity College Dublin, 2013</a:t>
            </a:r>
          </a:p>
          <a:p>
            <a:r>
              <a:rPr lang="en-US" sz="1200" i="1" dirty="0">
                <a:solidFill>
                  <a:srgbClr val="333333"/>
                </a:solidFill>
              </a:rPr>
              <a:t>Dynamics and Control of Wind Turbines </a:t>
            </a:r>
          </a:p>
          <a:p>
            <a:endParaRPr lang="en-US" sz="1200" dirty="0">
              <a:solidFill>
                <a:srgbClr val="333333"/>
              </a:solidFill>
              <a:latin typeface="Helvetica Neue"/>
            </a:endParaRPr>
          </a:p>
          <a:p>
            <a:r>
              <a:rPr lang="en-US" sz="1400" dirty="0">
                <a:solidFill>
                  <a:srgbClr val="333333"/>
                </a:solidFill>
              </a:rPr>
              <a:t>MSc in Automation Engineering, University of Calabria, 2009</a:t>
            </a:r>
          </a:p>
          <a:p>
            <a:endParaRPr lang="en-US" sz="1400" dirty="0">
              <a:solidFill>
                <a:srgbClr val="333333"/>
              </a:solidFill>
              <a:latin typeface="Helvetica Neue"/>
            </a:endParaRPr>
          </a:p>
          <a:p>
            <a:r>
              <a:rPr lang="en-US" sz="1200" dirty="0"/>
              <a:t>Research interests: Machine Learning for Transportation Systems, Modeling and Simulation, Optimization and Control, Renewable Energy Systems</a:t>
            </a:r>
          </a:p>
          <a:p>
            <a:br>
              <a:rPr lang="en-US" dirty="0"/>
            </a:br>
            <a:endParaRPr lang="fr-FR" dirty="0"/>
          </a:p>
        </p:txBody>
      </p:sp>
      <p:pic>
        <p:nvPicPr>
          <p:cNvPr id="1028" name="Picture 4" descr="Image of author Biswajit Basu">
            <a:extLst>
              <a:ext uri="{FF2B5EF4-FFF2-40B4-BE49-F238E27FC236}">
                <a16:creationId xmlns:a16="http://schemas.microsoft.com/office/drawing/2014/main" id="{7D5A5728-BD28-4C90-928A-0C55210C4F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2394" y="1341946"/>
            <a:ext cx="1225814" cy="1532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B4E2A5A-E80F-4953-8764-0F6F6BAAB0B0}"/>
              </a:ext>
            </a:extLst>
          </p:cNvPr>
          <p:cNvSpPr/>
          <p:nvPr/>
        </p:nvSpPr>
        <p:spPr>
          <a:xfrm>
            <a:off x="951722" y="1231642"/>
            <a:ext cx="4467896" cy="45999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AD838C-3074-4A14-9DE1-720B2CD8EC8D}"/>
              </a:ext>
            </a:extLst>
          </p:cNvPr>
          <p:cNvSpPr/>
          <p:nvPr/>
        </p:nvSpPr>
        <p:spPr>
          <a:xfrm>
            <a:off x="6822276" y="1231642"/>
            <a:ext cx="4467896" cy="45999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5E1FD651-AD09-4427-8CA9-0A441CAF842E}"/>
              </a:ext>
            </a:extLst>
          </p:cNvPr>
          <p:cNvSpPr txBox="1"/>
          <p:nvPr/>
        </p:nvSpPr>
        <p:spPr>
          <a:xfrm>
            <a:off x="5419618" y="6488668"/>
            <a:ext cx="6772382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Computation for Transportation Engineering </a:t>
            </a:r>
            <a:r>
              <a:rPr lang="en-IE" dirty="0"/>
              <a:t>– </a:t>
            </a:r>
            <a:r>
              <a:rPr lang="en-IE" i="1" dirty="0"/>
              <a:t>Hilary Term 2024</a:t>
            </a:r>
            <a:endParaRPr lang="en-IE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0079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A6A55B-F1AC-4CA3-AB27-BC142C5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160966"/>
            <a:ext cx="11007356" cy="865188"/>
          </a:xfrm>
          <a:solidFill>
            <a:srgbClr val="FFFF00"/>
          </a:solidFill>
          <a:effectLst>
            <a:outerShdw blurRad="241300" dist="38100" dir="2700000" algn="tl" rotWithShape="0">
              <a:prstClr val="black">
                <a:alpha val="74000"/>
              </a:prstClr>
            </a:outerShdw>
          </a:effectLst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About me</a:t>
            </a: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61FB551-4AC7-44F7-B729-3283CA7AA3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6460" y="104341"/>
            <a:ext cx="771240" cy="978438"/>
          </a:xfrm>
          <a:prstGeom prst="rect">
            <a:avLst/>
          </a:prstGeom>
        </p:spPr>
      </p:pic>
      <p:sp>
        <p:nvSpPr>
          <p:cNvPr id="14" name="TextBox 4">
            <a:extLst>
              <a:ext uri="{FF2B5EF4-FFF2-40B4-BE49-F238E27FC236}">
                <a16:creationId xmlns:a16="http://schemas.microsoft.com/office/drawing/2014/main" id="{D4F5B950-A7E0-46ED-A0D1-F0824A7E772D}"/>
              </a:ext>
            </a:extLst>
          </p:cNvPr>
          <p:cNvSpPr txBox="1"/>
          <p:nvPr/>
        </p:nvSpPr>
        <p:spPr>
          <a:xfrm>
            <a:off x="0" y="6488668"/>
            <a:ext cx="5419618" cy="369332"/>
          </a:xfrm>
          <a:prstGeom prst="rect">
            <a:avLst/>
          </a:prstGeom>
          <a:solidFill>
            <a:srgbClr val="0000FF"/>
          </a:solidFill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FFFF00"/>
                </a:solidFill>
              </a:rPr>
              <a:t>Course Intro</a:t>
            </a:r>
          </a:p>
        </p:txBody>
      </p:sp>
      <p:pic>
        <p:nvPicPr>
          <p:cNvPr id="4" name="Image 3" descr="Une image contenant train, extérieur, ciel, voie&#10;&#10;Description générée automatiquement">
            <a:extLst>
              <a:ext uri="{FF2B5EF4-FFF2-40B4-BE49-F238E27FC236}">
                <a16:creationId xmlns:a16="http://schemas.microsoft.com/office/drawing/2014/main" id="{B38B9801-42F9-4229-AE7D-365C4DB691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75" y="2753594"/>
            <a:ext cx="2636044" cy="3514725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494D0BDD-40A6-4395-9293-01FB66779A5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 r="23750"/>
          <a:stretch/>
        </p:blipFill>
        <p:spPr>
          <a:xfrm rot="5400000">
            <a:off x="3957637" y="2582144"/>
            <a:ext cx="3514725" cy="385762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9C447A0F-B104-4C38-B49F-EE150613C828}"/>
              </a:ext>
            </a:extLst>
          </p:cNvPr>
          <p:cNvSpPr txBox="1"/>
          <p:nvPr/>
        </p:nvSpPr>
        <p:spPr>
          <a:xfrm>
            <a:off x="743531" y="2107263"/>
            <a:ext cx="19681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 passion for trains dating back…</a:t>
            </a:r>
            <a:endParaRPr lang="fr-FR" dirty="0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A9DB2FC8-C93C-403A-A86D-2341864ED2F4}"/>
              </a:ext>
            </a:extLst>
          </p:cNvPr>
          <p:cNvSpPr txBox="1"/>
          <p:nvPr/>
        </p:nvSpPr>
        <p:spPr>
          <a:xfrm>
            <a:off x="4730933" y="2245762"/>
            <a:ext cx="1968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that continues…</a:t>
            </a:r>
            <a:endParaRPr lang="fr-FR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7F194B5-1023-4FBA-B9E2-5326FC07FDBE}"/>
              </a:ext>
            </a:extLst>
          </p:cNvPr>
          <p:cNvSpPr/>
          <p:nvPr/>
        </p:nvSpPr>
        <p:spPr>
          <a:xfrm>
            <a:off x="8143876" y="2753594"/>
            <a:ext cx="3762374" cy="35147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5E3F2309-6465-42DE-8071-15F034309864}"/>
              </a:ext>
            </a:extLst>
          </p:cNvPr>
          <p:cNvSpPr txBox="1"/>
          <p:nvPr/>
        </p:nvSpPr>
        <p:spPr>
          <a:xfrm>
            <a:off x="8571740" y="2107262"/>
            <a:ext cx="2906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What I do at Alstom today     (not exhaustive list )…</a:t>
            </a:r>
            <a:endParaRPr lang="fr-FR"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3BCD1B9B-D56E-42C9-AE1D-6B9162E80F1B}"/>
              </a:ext>
            </a:extLst>
          </p:cNvPr>
          <p:cNvSpPr txBox="1"/>
          <p:nvPr/>
        </p:nvSpPr>
        <p:spPr>
          <a:xfrm>
            <a:off x="8143876" y="3085580"/>
            <a:ext cx="376237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• Project manager for R&amp;D projects: high-speed train (Italy, UK), tramway (France, Spain), </a:t>
            </a:r>
          </a:p>
          <a:p>
            <a:r>
              <a:rPr lang="en-US" sz="1400" dirty="0"/>
              <a:t>coordination of internal teams and suppliers;</a:t>
            </a:r>
          </a:p>
          <a:p>
            <a:r>
              <a:rPr lang="en-US" sz="1400" dirty="0"/>
              <a:t>• Product Owner of a railway simulation tool for estimation of energy and operation KPIs;</a:t>
            </a:r>
          </a:p>
          <a:p>
            <a:r>
              <a:rPr lang="en-US" sz="1400" dirty="0"/>
              <a:t>• Internal trainer for Prognostics and Health Management Alstom course;</a:t>
            </a:r>
          </a:p>
          <a:p>
            <a:r>
              <a:rPr lang="en-US" sz="1400" dirty="0"/>
              <a:t>• Referent for the Data Science competency skill.</a:t>
            </a:r>
          </a:p>
          <a:p>
            <a:r>
              <a:rPr lang="en-US" sz="1400" dirty="0"/>
              <a:t>• Application of machine learning techniques for smart troubleshooting on transversal projects.</a:t>
            </a:r>
          </a:p>
          <a:p>
            <a:r>
              <a:rPr lang="en-US" sz="1400" dirty="0"/>
              <a:t>• Launch initiative for collaborations with Academy and research groups.</a:t>
            </a:r>
            <a:endParaRPr lang="fr-FR" sz="1400" dirty="0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FF3078A4-7F50-49D8-BF9F-98DCE4C374AA}"/>
              </a:ext>
            </a:extLst>
          </p:cNvPr>
          <p:cNvSpPr txBox="1"/>
          <p:nvPr/>
        </p:nvSpPr>
        <p:spPr>
          <a:xfrm>
            <a:off x="5419618" y="6488668"/>
            <a:ext cx="6772382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Computation for Transportation Engineering </a:t>
            </a:r>
            <a:r>
              <a:rPr lang="en-IE" dirty="0"/>
              <a:t>– </a:t>
            </a:r>
            <a:r>
              <a:rPr lang="en-IE" i="1" dirty="0"/>
              <a:t>Hilary Term 2024</a:t>
            </a:r>
            <a:endParaRPr lang="en-IE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443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 animBg="1"/>
      <p:bldP spid="20" grpId="0"/>
      <p:bldP spid="2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A6A55B-F1AC-4CA3-AB27-BC142C5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160966"/>
            <a:ext cx="11007356" cy="865188"/>
          </a:xfrm>
          <a:solidFill>
            <a:srgbClr val="FFFF00"/>
          </a:solidFill>
          <a:effectLst>
            <a:outerShdw blurRad="241300" dist="38100" dir="2700000" algn="tl" rotWithShape="0">
              <a:prstClr val="black">
                <a:alpha val="74000"/>
              </a:prstClr>
            </a:outerShdw>
          </a:effectLst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Class information</a:t>
            </a: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61FB551-4AC7-44F7-B729-3283CA7AA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6460" y="104341"/>
            <a:ext cx="771240" cy="978438"/>
          </a:xfrm>
          <a:prstGeom prst="rect">
            <a:avLst/>
          </a:prstGeom>
        </p:spPr>
      </p:pic>
      <p:sp>
        <p:nvSpPr>
          <p:cNvPr id="14" name="TextBox 4">
            <a:extLst>
              <a:ext uri="{FF2B5EF4-FFF2-40B4-BE49-F238E27FC236}">
                <a16:creationId xmlns:a16="http://schemas.microsoft.com/office/drawing/2014/main" id="{D4F5B950-A7E0-46ED-A0D1-F0824A7E772D}"/>
              </a:ext>
            </a:extLst>
          </p:cNvPr>
          <p:cNvSpPr txBox="1"/>
          <p:nvPr/>
        </p:nvSpPr>
        <p:spPr>
          <a:xfrm>
            <a:off x="0" y="6488668"/>
            <a:ext cx="5419618" cy="369332"/>
          </a:xfrm>
          <a:prstGeom prst="rect">
            <a:avLst/>
          </a:prstGeom>
          <a:solidFill>
            <a:srgbClr val="0000FF"/>
          </a:solidFill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FFFF00"/>
                </a:solidFill>
              </a:rPr>
              <a:t>Course Intro</a:t>
            </a:r>
          </a:p>
        </p:txBody>
      </p:sp>
      <p:sp>
        <p:nvSpPr>
          <p:cNvPr id="8" name="Espace réservé du texte 1">
            <a:extLst>
              <a:ext uri="{FF2B5EF4-FFF2-40B4-BE49-F238E27FC236}">
                <a16:creationId xmlns:a16="http://schemas.microsoft.com/office/drawing/2014/main" id="{39678259-652F-4BF1-A443-4BCB84A91C74}"/>
              </a:ext>
            </a:extLst>
          </p:cNvPr>
          <p:cNvSpPr txBox="1">
            <a:spLocks/>
          </p:cNvSpPr>
          <p:nvPr/>
        </p:nvSpPr>
        <p:spPr>
          <a:xfrm>
            <a:off x="305271" y="1352939"/>
            <a:ext cx="11772429" cy="5212248"/>
          </a:xfrm>
          <a:prstGeom prst="rect">
            <a:avLst/>
          </a:prstGeom>
        </p:spPr>
        <p:txBody>
          <a:bodyPr vert="horz" lIns="0" tIns="0" rIns="0" bIns="0" rtlCol="0" anchor="t" anchorCtr="0">
            <a:normAutofit fontScale="77500" lnSpcReduction="20000"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bg2"/>
              </a:buClr>
              <a:buSzPct val="85000"/>
              <a:buFont typeface="+mj-lt"/>
              <a:buNone/>
              <a:defRPr lang="en-US" sz="2000" b="1" baseline="0" noProof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444500" indent="-174625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lang="en-US" sz="17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2pPr>
            <a:lvl3pPr marL="625475" indent="-180975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-"/>
              <a:defRPr lang="en-US" sz="1400" noProof="0" dirty="0" smtClean="0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3pPr>
            <a:lvl4pPr marL="898525" indent="-182563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lstom" pitchFamily="2" charset="0"/>
              <a:buChar char="−"/>
              <a:defRPr lang="en-US" sz="1200" baseline="0" noProof="0" dirty="0" smtClean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4pPr>
            <a:lvl5pPr marL="1079500" indent="-180975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Char char="•"/>
              <a:defRPr lang="en-US" sz="1200" noProof="0" dirty="0">
                <a:solidFill>
                  <a:srgbClr val="5F5F5F"/>
                </a:solidFill>
                <a:latin typeface="Arial" panose="020B0604020202020204" pitchFamily="34" charset="0"/>
                <a:cs typeface="Arial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B5CA5"/>
              </a:buClr>
              <a:buFont typeface="Arial" pitchFamily="34" charset="0"/>
              <a:buChar char="•"/>
              <a:defRPr>
                <a:solidFill>
                  <a:srgbClr val="5F5F5F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lang="en-GB" sz="2800" b="0" kern="0" dirty="0">
                <a:solidFill>
                  <a:srgbClr val="034694"/>
                </a:solidFill>
              </a:rPr>
              <a:t>Time: </a:t>
            </a:r>
          </a:p>
          <a:p>
            <a:pPr marL="787400" lvl="1" indent="-342900">
              <a:spcBef>
                <a:spcPts val="1200"/>
              </a:spcBef>
              <a:buClr>
                <a:srgbClr val="5A90A8"/>
              </a:buClr>
              <a:buSzPct val="85000"/>
              <a:defRPr/>
            </a:pPr>
            <a:r>
              <a:rPr lang="en-GB" sz="2100" b="0" kern="0" dirty="0">
                <a:solidFill>
                  <a:srgbClr val="034694"/>
                </a:solidFill>
              </a:rPr>
              <a:t>Wednesdays 2-3pm and </a:t>
            </a:r>
            <a:r>
              <a:rPr lang="en-GB" sz="2100" kern="0" dirty="0">
                <a:solidFill>
                  <a:srgbClr val="034694"/>
                </a:solidFill>
              </a:rPr>
              <a:t>4-6pm</a:t>
            </a:r>
            <a:endParaRPr lang="en-GB" sz="2100" b="0" kern="0" dirty="0">
              <a:solidFill>
                <a:srgbClr val="034694"/>
              </a:solidFill>
            </a:endParaRPr>
          </a:p>
          <a:p>
            <a:pPr marL="787400" lvl="1" indent="-342900">
              <a:spcBef>
                <a:spcPts val="1200"/>
              </a:spcBef>
              <a:buClr>
                <a:srgbClr val="5A90A8"/>
              </a:buClr>
              <a:buSzPct val="85000"/>
              <a:defRPr/>
            </a:pPr>
            <a:r>
              <a:rPr lang="en-GB" sz="2100" b="0" kern="0" dirty="0">
                <a:solidFill>
                  <a:srgbClr val="034694"/>
                </a:solidFill>
              </a:rPr>
              <a:t>Fridays:  </a:t>
            </a:r>
            <a:r>
              <a:rPr lang="en-GB" sz="2100" kern="0" dirty="0">
                <a:solidFill>
                  <a:srgbClr val="034694"/>
                </a:solidFill>
              </a:rPr>
              <a:t>9-10am and </a:t>
            </a:r>
            <a:r>
              <a:rPr lang="en-GB" sz="2100" b="0" kern="0" dirty="0">
                <a:solidFill>
                  <a:srgbClr val="034694"/>
                </a:solidFill>
              </a:rPr>
              <a:t>2-3 pm</a:t>
            </a:r>
          </a:p>
          <a:p>
            <a:pPr marL="787400" lvl="1" indent="-342900">
              <a:spcBef>
                <a:spcPts val="1200"/>
              </a:spcBef>
              <a:buClr>
                <a:srgbClr val="5A90A8"/>
              </a:buClr>
              <a:buSzPct val="85000"/>
              <a:defRPr/>
            </a:pPr>
            <a:r>
              <a:rPr lang="en-GB" sz="2100" b="0" kern="0" dirty="0">
                <a:solidFill>
                  <a:srgbClr val="034694"/>
                </a:solidFill>
              </a:rPr>
              <a:t>Communication</a:t>
            </a:r>
            <a:r>
              <a:rPr lang="en-GB" sz="2100" kern="0" dirty="0">
                <a:solidFill>
                  <a:srgbClr val="034694"/>
                </a:solidFill>
              </a:rPr>
              <a:t>s will be sent in case some classes are not taking place</a:t>
            </a:r>
            <a:endParaRPr lang="en-GB" sz="2100" b="0" kern="0" dirty="0">
              <a:solidFill>
                <a:srgbClr val="034694"/>
              </a:solidFill>
            </a:endParaRPr>
          </a:p>
          <a:p>
            <a:pPr marL="457200" indent="-457200">
              <a:spcBef>
                <a:spcPts val="1200"/>
              </a:spcBef>
              <a:spcAft>
                <a:spcPts val="1200"/>
              </a:spcAft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r>
              <a:rPr lang="en-GB" sz="2800" b="0" kern="0" dirty="0">
                <a:solidFill>
                  <a:srgbClr val="034694"/>
                </a:solidFill>
              </a:rPr>
              <a:t>No official textbook, recommended readings provided during the classes</a:t>
            </a:r>
          </a:p>
          <a:p>
            <a:pPr marL="457200" indent="-457200">
              <a:spcBef>
                <a:spcPts val="600"/>
              </a:spcBef>
              <a:spcAft>
                <a:spcPts val="1200"/>
              </a:spcAft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r>
              <a:rPr lang="en-GB" sz="2800" b="0" kern="0" dirty="0">
                <a:solidFill>
                  <a:srgbClr val="034694"/>
                </a:solidFill>
              </a:rPr>
              <a:t>Course website: </a:t>
            </a:r>
            <a:r>
              <a:rPr lang="en-GB" sz="2800" b="0" kern="0">
                <a:solidFill>
                  <a:srgbClr val="034694"/>
                </a:solidFill>
              </a:rPr>
              <a:t>Blackboard </a:t>
            </a:r>
            <a:r>
              <a:rPr lang="en-GB" sz="2800" b="0" kern="0">
                <a:solidFill>
                  <a:srgbClr val="034694"/>
                </a:solidFill>
                <a:hlinkClick r:id="rId3"/>
              </a:rPr>
              <a:t>EEP55C23-202324</a:t>
            </a:r>
            <a:endParaRPr lang="en-GB" sz="2800" b="0" kern="0" dirty="0">
              <a:solidFill>
                <a:srgbClr val="034694"/>
              </a:solidFill>
            </a:endParaRPr>
          </a:p>
          <a:p>
            <a:pPr marL="901700" lvl="1" indent="-457200">
              <a:spcAft>
                <a:spcPts val="1200"/>
              </a:spcAft>
              <a:buClr>
                <a:srgbClr val="5A90A8"/>
              </a:buClr>
              <a:buSzPct val="85000"/>
              <a:defRPr/>
            </a:pPr>
            <a:r>
              <a:rPr lang="en-GB" sz="2500" b="0" kern="0" dirty="0">
                <a:solidFill>
                  <a:srgbClr val="034694"/>
                </a:solidFill>
              </a:rPr>
              <a:t>Slides will be uploaded after each classes (possibly)</a:t>
            </a:r>
          </a:p>
          <a:p>
            <a:pPr marL="901700" lvl="1" indent="-457200">
              <a:spcAft>
                <a:spcPts val="600"/>
              </a:spcAft>
              <a:buClr>
                <a:srgbClr val="5A90A8"/>
              </a:buClr>
              <a:buSzPct val="85000"/>
              <a:defRPr/>
            </a:pPr>
            <a:r>
              <a:rPr lang="en-GB" sz="2500" b="1" u="sng" kern="0" dirty="0">
                <a:solidFill>
                  <a:srgbClr val="FF0000"/>
                </a:solidFill>
              </a:rPr>
              <a:t>Slides represent only a support</a:t>
            </a:r>
            <a:r>
              <a:rPr lang="en-GB" sz="2500" kern="0" dirty="0">
                <a:solidFill>
                  <a:srgbClr val="034694"/>
                </a:solidFill>
              </a:rPr>
              <a:t>  - to be integrated with coursework, discussion, whiteboard…</a:t>
            </a:r>
            <a:endParaRPr lang="en-GB" sz="2500" b="0" kern="0" dirty="0">
              <a:solidFill>
                <a:srgbClr val="034694"/>
              </a:solidFill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lang="en-GB" sz="2800" b="0" kern="0" dirty="0">
                <a:solidFill>
                  <a:srgbClr val="034694"/>
                </a:solidFill>
              </a:rPr>
              <a:t>Best way to contact us: email </a:t>
            </a:r>
            <a:r>
              <a:rPr lang="en-GB" b="0" kern="0" dirty="0">
                <a:solidFill>
                  <a:srgbClr val="034694"/>
                </a:solidFill>
                <a:hlinkClick r:id="rId4"/>
              </a:rPr>
              <a:t>basub@tcd.ie</a:t>
            </a:r>
            <a:r>
              <a:rPr lang="en-GB" b="0" kern="0" dirty="0">
                <a:solidFill>
                  <a:srgbClr val="034694"/>
                </a:solidFill>
              </a:rPr>
              <a:t>, </a:t>
            </a:r>
            <a:r>
              <a:rPr lang="en-GB" b="0" kern="0" dirty="0">
                <a:solidFill>
                  <a:srgbClr val="034694"/>
                </a:solidFill>
                <a:hlinkClick r:id="rId5"/>
              </a:rPr>
              <a:t>stainoa@tcd.ie</a:t>
            </a:r>
            <a:r>
              <a:rPr lang="en-GB" b="0" kern="0" dirty="0">
                <a:solidFill>
                  <a:srgbClr val="034694"/>
                </a:solidFill>
              </a:rPr>
              <a:t>, </a:t>
            </a:r>
            <a:r>
              <a:rPr lang="en-GB" b="0" kern="0" dirty="0">
                <a:solidFill>
                  <a:srgbClr val="034694"/>
                </a:solidFill>
                <a:hlinkClick r:id="rId6"/>
              </a:rPr>
              <a:t>andrea.staino@alstomgroup.com</a:t>
            </a:r>
            <a:endParaRPr lang="en-GB" b="0" kern="0" dirty="0">
              <a:solidFill>
                <a:srgbClr val="034694"/>
              </a:solidFill>
            </a:endParaRPr>
          </a:p>
          <a:p>
            <a:pPr marL="34290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r>
              <a:rPr lang="en-GB" sz="2800" b="0" kern="0" dirty="0">
                <a:solidFill>
                  <a:srgbClr val="034694"/>
                </a:solidFill>
              </a:rPr>
              <a:t>Part of the lectures will be delivered in-person, part remotely</a:t>
            </a:r>
          </a:p>
          <a:p>
            <a:pPr marL="342900" indent="-342900">
              <a:buClr>
                <a:srgbClr val="5A90A8"/>
              </a:buClr>
              <a:buFont typeface="Arial" panose="020B0604020202020204" pitchFamily="34" charset="0"/>
              <a:buChar char="•"/>
              <a:defRPr/>
            </a:pPr>
            <a:r>
              <a:rPr lang="en-GB" sz="2800" b="0" kern="0" dirty="0">
                <a:solidFill>
                  <a:srgbClr val="034694"/>
                </a:solidFill>
              </a:rPr>
              <a:t>Guest lectures from Alstom  - integral part of the module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tabLst/>
              <a:defRPr/>
            </a:pPr>
            <a:endParaRPr lang="en-GB" sz="2800" b="0" kern="0" dirty="0">
              <a:solidFill>
                <a:srgbClr val="034694"/>
              </a:solidFill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A90A8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5A90A8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itchFamily="34" charset="0"/>
            </a:endParaRP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0BE0C2DD-DCE0-47BA-BB3A-3EEFA3C3D2A0}"/>
              </a:ext>
            </a:extLst>
          </p:cNvPr>
          <p:cNvSpPr txBox="1"/>
          <p:nvPr/>
        </p:nvSpPr>
        <p:spPr>
          <a:xfrm>
            <a:off x="5419618" y="6488668"/>
            <a:ext cx="6772382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Computation for Transportation Engineering </a:t>
            </a:r>
            <a:r>
              <a:rPr lang="en-IE" dirty="0"/>
              <a:t>– </a:t>
            </a:r>
            <a:r>
              <a:rPr lang="en-IE" i="1" dirty="0"/>
              <a:t>Hilary Term 2024</a:t>
            </a:r>
            <a:endParaRPr lang="en-IE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45149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1187</Words>
  <Application>Microsoft Office PowerPoint</Application>
  <PresentationFormat>Grand écran</PresentationFormat>
  <Paragraphs>209</Paragraphs>
  <Slides>15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Helvetica Neue</vt:lpstr>
      <vt:lpstr>Thème Office</vt:lpstr>
      <vt:lpstr>EEP55C23: Computation for Transportation Engineering </vt:lpstr>
      <vt:lpstr>Please…</vt:lpstr>
      <vt:lpstr>Today’s plan</vt:lpstr>
      <vt:lpstr>Something about you</vt:lpstr>
      <vt:lpstr>What this course is about….</vt:lpstr>
      <vt:lpstr>What this course is not….</vt:lpstr>
      <vt:lpstr>People</vt:lpstr>
      <vt:lpstr>About me</vt:lpstr>
      <vt:lpstr>Class information</vt:lpstr>
      <vt:lpstr>Prerequisites</vt:lpstr>
      <vt:lpstr>Course objectives</vt:lpstr>
      <vt:lpstr>Course outline (tentative)</vt:lpstr>
      <vt:lpstr>Grading</vt:lpstr>
      <vt:lpstr>Questions for you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for Railway Transportation</dc:title>
  <dc:creator>STAINO Andrea</dc:creator>
  <cp:lastModifiedBy>STAINO Andrea</cp:lastModifiedBy>
  <cp:revision>7</cp:revision>
  <dcterms:created xsi:type="dcterms:W3CDTF">2021-08-24T14:37:01Z</dcterms:created>
  <dcterms:modified xsi:type="dcterms:W3CDTF">2024-01-18T09:13:58Z</dcterms:modified>
</cp:coreProperties>
</file>

<file path=docProps/thumbnail.jpeg>
</file>